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p:sldMasterIdLst>
    <p:sldMasterId id="2147483648" r:id="rId1"/>
    <p:sldMasterId id="2147483765" r:id="rId2"/>
    <p:sldMasterId id="2147483808" r:id="rId3"/>
  </p:sldMasterIdLst>
  <p:notesMasterIdLst>
    <p:notesMasterId r:id="rId38"/>
  </p:notesMasterIdLst>
  <p:handoutMasterIdLst>
    <p:handoutMasterId r:id="rId39"/>
  </p:handoutMasterIdLst>
  <p:sldIdLst>
    <p:sldId id="603" r:id="rId4"/>
    <p:sldId id="638" r:id="rId5"/>
    <p:sldId id="657" r:id="rId6"/>
    <p:sldId id="647" r:id="rId7"/>
    <p:sldId id="645" r:id="rId8"/>
    <p:sldId id="646" r:id="rId9"/>
    <p:sldId id="652" r:id="rId10"/>
    <p:sldId id="546" r:id="rId11"/>
    <p:sldId id="547" r:id="rId12"/>
    <p:sldId id="577" r:id="rId13"/>
    <p:sldId id="648" r:id="rId14"/>
    <p:sldId id="591" r:id="rId15"/>
    <p:sldId id="561" r:id="rId16"/>
    <p:sldId id="594" r:id="rId17"/>
    <p:sldId id="653" r:id="rId18"/>
    <p:sldId id="596" r:id="rId19"/>
    <p:sldId id="655" r:id="rId20"/>
    <p:sldId id="601" r:id="rId21"/>
    <p:sldId id="654" r:id="rId22"/>
    <p:sldId id="560" r:id="rId23"/>
    <p:sldId id="565" r:id="rId24"/>
    <p:sldId id="558" r:id="rId25"/>
    <p:sldId id="656" r:id="rId26"/>
    <p:sldId id="578" r:id="rId27"/>
    <p:sldId id="658" r:id="rId28"/>
    <p:sldId id="600" r:id="rId29"/>
    <p:sldId id="595" r:id="rId30"/>
    <p:sldId id="568" r:id="rId31"/>
    <p:sldId id="573" r:id="rId32"/>
    <p:sldId id="570" r:id="rId33"/>
    <p:sldId id="597" r:id="rId34"/>
    <p:sldId id="598" r:id="rId35"/>
    <p:sldId id="599" r:id="rId36"/>
    <p:sldId id="559" r:id="rId37"/>
  </p:sldIdLst>
  <p:sldSz cx="12188825" cy="6858000"/>
  <p:notesSz cx="6669088" cy="9926638"/>
  <p:embeddedFontLst>
    <p:embeddedFont>
      <p:font typeface="VeluxForOffice" panose="020B060402020202020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Wingdings 3" panose="05040102010807070707" pitchFamily="18" charset="2"/>
      <p:regular r:id="rId48"/>
    </p:embeddedFont>
    <p:embeddedFont>
      <p:font typeface="VeluxForOffice" panose="020B0604020202020204" charset="0"/>
      <p:regular r:id="rId40"/>
      <p:bold r:id="rId41"/>
      <p:italic r:id="rId42"/>
      <p:boldItalic r:id="rId43"/>
    </p:embeddedFont>
    <p:embeddedFont>
      <p:font typeface="Verdana" panose="020B0604030504040204" pitchFamily="34" charset="0"/>
      <p:regular r:id="rId49"/>
      <p:bold r:id="rId50"/>
      <p:italic r:id="rId51"/>
      <p:boldItalic r:id="rId52"/>
    </p:embeddedFont>
  </p:embeddedFontLst>
  <p:custDataLst>
    <p:tags r:id="rId53"/>
  </p:custDataLst>
  <p:defaultTextStyle>
    <a:defPPr>
      <a:defRPr lang="en-US"/>
    </a:defPPr>
    <a:lvl1pPr algn="l" rtl="0" eaLnBrk="0" fontAlgn="base" hangingPunct="0">
      <a:spcBef>
        <a:spcPct val="20000"/>
      </a:spcBef>
      <a:spcAft>
        <a:spcPct val="0"/>
      </a:spcAft>
      <a:defRPr kern="1200">
        <a:solidFill>
          <a:schemeClr val="tx1"/>
        </a:solidFill>
        <a:latin typeface="Verdana" pitchFamily="34" charset="0"/>
        <a:ea typeface="+mn-ea"/>
        <a:cs typeface="+mn-cs"/>
      </a:defRPr>
    </a:lvl1pPr>
    <a:lvl2pPr marL="609493" algn="l" rtl="0" eaLnBrk="0" fontAlgn="base" hangingPunct="0">
      <a:spcBef>
        <a:spcPct val="20000"/>
      </a:spcBef>
      <a:spcAft>
        <a:spcPct val="0"/>
      </a:spcAft>
      <a:defRPr kern="1200">
        <a:solidFill>
          <a:schemeClr val="tx1"/>
        </a:solidFill>
        <a:latin typeface="Verdana" pitchFamily="34" charset="0"/>
        <a:ea typeface="+mn-ea"/>
        <a:cs typeface="+mn-cs"/>
      </a:defRPr>
    </a:lvl2pPr>
    <a:lvl3pPr marL="1218987" algn="l" rtl="0" eaLnBrk="0" fontAlgn="base" hangingPunct="0">
      <a:spcBef>
        <a:spcPct val="20000"/>
      </a:spcBef>
      <a:spcAft>
        <a:spcPct val="0"/>
      </a:spcAft>
      <a:defRPr kern="1200">
        <a:solidFill>
          <a:schemeClr val="tx1"/>
        </a:solidFill>
        <a:latin typeface="Verdana" pitchFamily="34" charset="0"/>
        <a:ea typeface="+mn-ea"/>
        <a:cs typeface="+mn-cs"/>
      </a:defRPr>
    </a:lvl3pPr>
    <a:lvl4pPr marL="1828480" algn="l" rtl="0" eaLnBrk="0" fontAlgn="base" hangingPunct="0">
      <a:spcBef>
        <a:spcPct val="20000"/>
      </a:spcBef>
      <a:spcAft>
        <a:spcPct val="0"/>
      </a:spcAft>
      <a:defRPr kern="1200">
        <a:solidFill>
          <a:schemeClr val="tx1"/>
        </a:solidFill>
        <a:latin typeface="Verdana" pitchFamily="34" charset="0"/>
        <a:ea typeface="+mn-ea"/>
        <a:cs typeface="+mn-cs"/>
      </a:defRPr>
    </a:lvl4pPr>
    <a:lvl5pPr marL="2437973" algn="l" rtl="0" eaLnBrk="0" fontAlgn="base" hangingPunct="0">
      <a:spcBef>
        <a:spcPct val="20000"/>
      </a:spcBef>
      <a:spcAft>
        <a:spcPct val="0"/>
      </a:spcAft>
      <a:defRPr kern="1200">
        <a:solidFill>
          <a:schemeClr val="tx1"/>
        </a:solidFill>
        <a:latin typeface="Verdana" pitchFamily="34" charset="0"/>
        <a:ea typeface="+mn-ea"/>
        <a:cs typeface="+mn-cs"/>
      </a:defRPr>
    </a:lvl5pPr>
    <a:lvl6pPr marL="3047467" algn="l" defTabSz="1218987" rtl="0" eaLnBrk="1" latinLnBrk="0" hangingPunct="1">
      <a:defRPr kern="1200">
        <a:solidFill>
          <a:schemeClr val="tx1"/>
        </a:solidFill>
        <a:latin typeface="Verdana" pitchFamily="34" charset="0"/>
        <a:ea typeface="+mn-ea"/>
        <a:cs typeface="+mn-cs"/>
      </a:defRPr>
    </a:lvl6pPr>
    <a:lvl7pPr marL="3656960" algn="l" defTabSz="1218987" rtl="0" eaLnBrk="1" latinLnBrk="0" hangingPunct="1">
      <a:defRPr kern="1200">
        <a:solidFill>
          <a:schemeClr val="tx1"/>
        </a:solidFill>
        <a:latin typeface="Verdana" pitchFamily="34" charset="0"/>
        <a:ea typeface="+mn-ea"/>
        <a:cs typeface="+mn-cs"/>
      </a:defRPr>
    </a:lvl7pPr>
    <a:lvl8pPr marL="4266453" algn="l" defTabSz="1218987" rtl="0" eaLnBrk="1" latinLnBrk="0" hangingPunct="1">
      <a:defRPr kern="1200">
        <a:solidFill>
          <a:schemeClr val="tx1"/>
        </a:solidFill>
        <a:latin typeface="Verdana" pitchFamily="34" charset="0"/>
        <a:ea typeface="+mn-ea"/>
        <a:cs typeface="+mn-cs"/>
      </a:defRPr>
    </a:lvl8pPr>
    <a:lvl9pPr marL="4875947" algn="l" defTabSz="1218987"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97D4F4AC-E34C-46C3-8122-51407575041C}">
          <p14:sldIdLst>
            <p14:sldId id="603"/>
            <p14:sldId id="638"/>
            <p14:sldId id="657"/>
            <p14:sldId id="647"/>
            <p14:sldId id="645"/>
            <p14:sldId id="646"/>
            <p14:sldId id="652"/>
            <p14:sldId id="546"/>
            <p14:sldId id="547"/>
            <p14:sldId id="577"/>
            <p14:sldId id="648"/>
            <p14:sldId id="591"/>
            <p14:sldId id="561"/>
            <p14:sldId id="594"/>
            <p14:sldId id="653"/>
            <p14:sldId id="596"/>
            <p14:sldId id="655"/>
            <p14:sldId id="601"/>
            <p14:sldId id="654"/>
            <p14:sldId id="560"/>
            <p14:sldId id="565"/>
            <p14:sldId id="558"/>
            <p14:sldId id="656"/>
            <p14:sldId id="578"/>
            <p14:sldId id="658"/>
            <p14:sldId id="600"/>
            <p14:sldId id="595"/>
            <p14:sldId id="568"/>
            <p14:sldId id="573"/>
            <p14:sldId id="570"/>
          </p14:sldIdLst>
        </p14:section>
        <p14:section name="Untitled Section" id="{DA51FC0B-04B6-415F-9511-C461F2A78525}">
          <p14:sldIdLst>
            <p14:sldId id="597"/>
            <p14:sldId id="598"/>
            <p14:sldId id="599"/>
            <p14:sldId id="5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6F5"/>
    <a:srgbClr val="B0B0B0"/>
    <a:srgbClr val="456B99"/>
    <a:srgbClr val="C4C4C4"/>
    <a:srgbClr val="FF0000"/>
    <a:srgbClr val="E0E0DD"/>
    <a:srgbClr val="F9F9F9"/>
    <a:srgbClr val="E0E0E0"/>
    <a:srgbClr val="FF7C80"/>
    <a:srgbClr val="9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autoAdjust="0"/>
    <p:restoredTop sz="94410" autoAdjust="0"/>
  </p:normalViewPr>
  <p:slideViewPr>
    <p:cSldViewPr>
      <p:cViewPr varScale="1">
        <p:scale>
          <a:sx n="108" d="100"/>
          <a:sy n="108" d="100"/>
        </p:scale>
        <p:origin x="780" y="102"/>
      </p:cViewPr>
      <p:guideLst/>
    </p:cSldViewPr>
  </p:slideViewPr>
  <p:notesTextViewPr>
    <p:cViewPr>
      <p:scale>
        <a:sx n="3" d="2"/>
        <a:sy n="3" d="2"/>
      </p:scale>
      <p:origin x="0" y="0"/>
    </p:cViewPr>
  </p:notesTextViewPr>
  <p:sorterViewPr>
    <p:cViewPr>
      <p:scale>
        <a:sx n="98" d="100"/>
        <a:sy n="98" d="100"/>
      </p:scale>
      <p:origin x="0" y="-8148"/>
    </p:cViewPr>
  </p:sorterViewPr>
  <p:notesViewPr>
    <p:cSldViewPr showGuides="1">
      <p:cViewPr varScale="1">
        <p:scale>
          <a:sx n="79" d="100"/>
          <a:sy n="79" d="100"/>
        </p:scale>
        <p:origin x="238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da-DK" sz="1000" dirty="0">
              <a:latin typeface="VeluxForOffice" panose="02000506030000020004" pitchFamily="2" charset="0"/>
            </a:endParaRPr>
          </a:p>
        </p:txBody>
      </p:sp>
      <p:sp>
        <p:nvSpPr>
          <p:cNvPr id="34819" name="Rectangle 3"/>
          <p:cNvSpPr>
            <a:spLocks noGrp="1" noChangeArrowheads="1"/>
          </p:cNvSpPr>
          <p:nvPr>
            <p:ph type="dt" sz="quarter" idx="1"/>
          </p:nvPr>
        </p:nvSpPr>
        <p:spPr bwMode="auto">
          <a:xfrm>
            <a:off x="3776663" y="0"/>
            <a:ext cx="289083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da-DK" sz="1000" dirty="0">
              <a:latin typeface="VeluxForOffice" panose="02000506030000020004" pitchFamily="2" charset="0"/>
            </a:endParaRPr>
          </a:p>
        </p:txBody>
      </p:sp>
      <p:sp>
        <p:nvSpPr>
          <p:cNvPr id="34820" name="Rectangle 4"/>
          <p:cNvSpPr>
            <a:spLocks noGrp="1" noChangeArrowheads="1"/>
          </p:cNvSpPr>
          <p:nvPr>
            <p:ph type="ftr" sz="quarter" idx="2"/>
          </p:nvPr>
        </p:nvSpPr>
        <p:spPr bwMode="auto">
          <a:xfrm>
            <a:off x="0" y="9428163"/>
            <a:ext cx="2890838"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da-DK" sz="1000" dirty="0">
              <a:latin typeface="VeluxForOffice" panose="02000506030000020004" pitchFamily="2" charset="0"/>
            </a:endParaRPr>
          </a:p>
        </p:txBody>
      </p:sp>
      <p:sp>
        <p:nvSpPr>
          <p:cNvPr id="34821" name="Rectangle 5"/>
          <p:cNvSpPr>
            <a:spLocks noGrp="1" noChangeArrowheads="1"/>
          </p:cNvSpPr>
          <p:nvPr>
            <p:ph type="sldNum" sz="quarter" idx="3"/>
          </p:nvPr>
        </p:nvSpPr>
        <p:spPr bwMode="auto">
          <a:xfrm>
            <a:off x="3776663" y="9428163"/>
            <a:ext cx="289083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556E1EFB-15C5-4571-A732-6A6BE8312F7C}" type="slidenum">
              <a:rPr lang="da-DK" sz="1000">
                <a:latin typeface="VeluxForOffice" panose="02000506030000020004" pitchFamily="2" charset="0"/>
              </a:rPr>
              <a:pPr/>
              <a:t>‹#›</a:t>
            </a:fld>
            <a:endParaRPr lang="da-DK" sz="1000" dirty="0">
              <a:latin typeface="VeluxForOffice" panose="02000506030000020004" pitchFamily="2" charset="0"/>
            </a:endParaRPr>
          </a:p>
        </p:txBody>
      </p:sp>
    </p:spTree>
    <p:extLst>
      <p:ext uri="{BB962C8B-B14F-4D97-AF65-F5344CB8AC3E}">
        <p14:creationId xmlns:p14="http://schemas.microsoft.com/office/powerpoint/2010/main" val="2851199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latin typeface="VeluxForOffice" panose="02000506030000020004" pitchFamily="2" charset="0"/>
              </a:defRPr>
            </a:lvl1pPr>
          </a:lstStyle>
          <a:p>
            <a:endParaRPr lang="da-DK" dirty="0"/>
          </a:p>
        </p:txBody>
      </p:sp>
      <p:sp>
        <p:nvSpPr>
          <p:cNvPr id="20483" name="Rectangle 3"/>
          <p:cNvSpPr>
            <a:spLocks noGrp="1" noChangeArrowheads="1"/>
          </p:cNvSpPr>
          <p:nvPr>
            <p:ph type="dt" idx="1"/>
          </p:nvPr>
        </p:nvSpPr>
        <p:spPr bwMode="auto">
          <a:xfrm>
            <a:off x="3776663" y="0"/>
            <a:ext cx="2890837"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latin typeface="VeluxForOffice" panose="02000506030000020004" pitchFamily="2" charset="0"/>
              </a:defRPr>
            </a:lvl1pPr>
          </a:lstStyle>
          <a:p>
            <a:endParaRPr lang="da-DK" dirty="0"/>
          </a:p>
        </p:txBody>
      </p:sp>
      <p:sp>
        <p:nvSpPr>
          <p:cNvPr id="20484" name="Rectangle 4"/>
          <p:cNvSpPr>
            <a:spLocks noGrp="1" noRot="1" noChangeAspect="1" noChangeArrowheads="1" noTextEdit="1"/>
          </p:cNvSpPr>
          <p:nvPr>
            <p:ph type="sldImg" idx="2"/>
          </p:nvPr>
        </p:nvSpPr>
        <p:spPr bwMode="auto">
          <a:xfrm>
            <a:off x="26988" y="744538"/>
            <a:ext cx="6615112" cy="3722687"/>
          </a:xfrm>
          <a:prstGeom prst="rect">
            <a:avLst/>
          </a:prstGeom>
          <a:noFill/>
          <a:ln w="9525">
            <a:solidFill>
              <a:srgbClr val="000000"/>
            </a:solidFill>
            <a:miter lim="800000"/>
            <a:headEnd/>
            <a:tailEnd/>
          </a:ln>
          <a:effectLst/>
        </p:spPr>
      </p:sp>
      <p:sp>
        <p:nvSpPr>
          <p:cNvPr id="20485" name="Rectangle 5"/>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0486" name="Rectangle 6"/>
          <p:cNvSpPr>
            <a:spLocks noGrp="1" noChangeArrowheads="1"/>
          </p:cNvSpPr>
          <p:nvPr>
            <p:ph type="ftr" sz="quarter" idx="4"/>
          </p:nvPr>
        </p:nvSpPr>
        <p:spPr bwMode="auto">
          <a:xfrm>
            <a:off x="0" y="9428163"/>
            <a:ext cx="2890838"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000">
                <a:latin typeface="VeluxForOffice" panose="02000506030000020004" pitchFamily="2" charset="0"/>
              </a:defRPr>
            </a:lvl1pPr>
          </a:lstStyle>
          <a:p>
            <a:endParaRPr lang="da-DK" dirty="0"/>
          </a:p>
        </p:txBody>
      </p:sp>
      <p:sp>
        <p:nvSpPr>
          <p:cNvPr id="20487" name="Rectangle 7"/>
          <p:cNvSpPr>
            <a:spLocks noGrp="1" noChangeArrowheads="1"/>
          </p:cNvSpPr>
          <p:nvPr>
            <p:ph type="sldNum" sz="quarter" idx="5"/>
          </p:nvPr>
        </p:nvSpPr>
        <p:spPr bwMode="auto">
          <a:xfrm>
            <a:off x="3776663" y="9428163"/>
            <a:ext cx="2890837"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000">
                <a:latin typeface="VeluxForOffice" panose="02000506030000020004" pitchFamily="2" charset="0"/>
              </a:defRPr>
            </a:lvl1pPr>
          </a:lstStyle>
          <a:p>
            <a:fld id="{E42D5656-607A-4D7D-BA5C-D07045B5FEE8}" type="slidenum">
              <a:rPr lang="da-DK" smtClean="0"/>
              <a:pPr/>
              <a:t>‹#›</a:t>
            </a:fld>
            <a:endParaRPr lang="da-DK" dirty="0"/>
          </a:p>
        </p:txBody>
      </p:sp>
    </p:spTree>
    <p:extLst>
      <p:ext uri="{BB962C8B-B14F-4D97-AF65-F5344CB8AC3E}">
        <p14:creationId xmlns:p14="http://schemas.microsoft.com/office/powerpoint/2010/main" val="767753200"/>
      </p:ext>
    </p:extLst>
  </p:cSld>
  <p:clrMap bg1="lt1" tx1="dk1" bg2="lt2" tx2="dk2" accent1="accent1" accent2="accent2" accent3="accent3" accent4="accent4" accent5="accent5" accent6="accent6" hlink="hlink" folHlink="folHlink"/>
  <p:notesStyle>
    <a:lvl1pPr marL="0" indent="0" algn="l" rtl="0" eaLnBrk="0" fontAlgn="base" hangingPunct="0">
      <a:spcBef>
        <a:spcPts val="600"/>
      </a:spcBef>
      <a:spcAft>
        <a:spcPct val="0"/>
      </a:spcAft>
      <a:buFont typeface="Arial" panose="020B0604020202020204" pitchFamily="34" charset="0"/>
      <a:buChar char="​"/>
      <a:defRPr sz="1600" kern="1200">
        <a:solidFill>
          <a:schemeClr val="tx1"/>
        </a:solidFill>
        <a:latin typeface="VeluxForOffice" panose="02000506030000020004" pitchFamily="2" charset="0"/>
        <a:ea typeface="+mn-ea"/>
        <a:cs typeface="+mn-cs"/>
      </a:defRPr>
    </a:lvl1pPr>
    <a:lvl2pPr marL="180000" indent="-180000" algn="l" rtl="0" eaLnBrk="0" fontAlgn="base" hangingPunct="0">
      <a:spcBef>
        <a:spcPts val="600"/>
      </a:spcBef>
      <a:spcAft>
        <a:spcPct val="0"/>
      </a:spcAft>
      <a:buClr>
        <a:srgbClr val="FF0000"/>
      </a:buClr>
      <a:buFont typeface="Wingdings 3" panose="05040102010807070707" pitchFamily="18" charset="2"/>
      <a:buChar char="}"/>
      <a:defRPr sz="1600" kern="1200">
        <a:solidFill>
          <a:schemeClr val="tx1"/>
        </a:solidFill>
        <a:latin typeface="VeluxForOffice" panose="02000506030000020004" pitchFamily="2" charset="0"/>
        <a:ea typeface="+mn-ea"/>
        <a:cs typeface="+mn-cs"/>
      </a:defRPr>
    </a:lvl2pPr>
    <a:lvl3pPr marL="360000" indent="-180000" algn="l" rtl="0" eaLnBrk="0" fontAlgn="base" hangingPunct="0">
      <a:spcBef>
        <a:spcPts val="600"/>
      </a:spcBef>
      <a:spcAft>
        <a:spcPct val="0"/>
      </a:spcAft>
      <a:buClr>
        <a:srgbClr val="FF0000"/>
      </a:buClr>
      <a:buFont typeface="Wingdings 3" panose="05040102010807070707" pitchFamily="18" charset="2"/>
      <a:buChar char="}"/>
      <a:defRPr sz="1600" kern="1200">
        <a:solidFill>
          <a:schemeClr val="tx1"/>
        </a:solidFill>
        <a:latin typeface="VeluxForOffice" panose="02000506030000020004" pitchFamily="2" charset="0"/>
        <a:ea typeface="+mn-ea"/>
        <a:cs typeface="+mn-cs"/>
      </a:defRPr>
    </a:lvl3pPr>
    <a:lvl4pPr marL="540000" indent="-180000" algn="l" rtl="0" eaLnBrk="0" fontAlgn="base" hangingPunct="0">
      <a:spcBef>
        <a:spcPts val="600"/>
      </a:spcBef>
      <a:spcAft>
        <a:spcPct val="0"/>
      </a:spcAft>
      <a:buClr>
        <a:srgbClr val="FF0000"/>
      </a:buClr>
      <a:buFont typeface="Wingdings 3" panose="05040102010807070707" pitchFamily="18" charset="2"/>
      <a:buChar char="}"/>
      <a:defRPr sz="1600" kern="1200">
        <a:solidFill>
          <a:schemeClr val="tx1"/>
        </a:solidFill>
        <a:latin typeface="VeluxForOffice" panose="02000506030000020004" pitchFamily="2" charset="0"/>
        <a:ea typeface="+mn-ea"/>
        <a:cs typeface="+mn-cs"/>
      </a:defRPr>
    </a:lvl4pPr>
    <a:lvl5pPr marL="720000" indent="-180000" algn="l" rtl="0" eaLnBrk="0" fontAlgn="base" hangingPunct="0">
      <a:spcBef>
        <a:spcPts val="600"/>
      </a:spcBef>
      <a:spcAft>
        <a:spcPct val="0"/>
      </a:spcAft>
      <a:buClr>
        <a:srgbClr val="FF0000"/>
      </a:buClr>
      <a:buFont typeface="Wingdings 3" panose="05040102010807070707" pitchFamily="18" charset="2"/>
      <a:buChar char="}"/>
      <a:defRPr sz="1600" kern="1200">
        <a:solidFill>
          <a:schemeClr val="tx1"/>
        </a:solidFill>
        <a:latin typeface="VeluxForOffice" panose="02000506030000020004" pitchFamily="2"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many ways, a healthy indoor environment </a:t>
            </a:r>
            <a:r>
              <a:rPr lang="de-AT" sz="1200" b="0" i="0" u="none" strike="noStrike" kern="1200" baseline="0" dirty="0" err="1">
                <a:solidFill>
                  <a:schemeClr val="tx1"/>
                </a:solidFill>
                <a:latin typeface="+mn-lt"/>
                <a:ea typeface="+mn-ea"/>
                <a:cs typeface="+mn-cs"/>
              </a:rPr>
              <a:t>resembles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experience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of</a:t>
            </a:r>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being outside on a mild summer's day. </a:t>
            </a:r>
            <a:r>
              <a:rPr lang="de-AT" sz="1200" b="0" i="0" u="none" strike="noStrike" kern="1200" baseline="0" dirty="0">
                <a:solidFill>
                  <a:schemeClr val="tx1"/>
                </a:solidFill>
                <a:latin typeface="+mn-lt"/>
                <a:ea typeface="+mn-ea"/>
                <a:cs typeface="+mn-cs"/>
              </a:rPr>
              <a:t>Moderate </a:t>
            </a:r>
            <a:r>
              <a:rPr lang="de-AT" sz="1200" b="0" i="0" u="none" strike="noStrike" kern="1200" baseline="0" dirty="0" err="1">
                <a:solidFill>
                  <a:schemeClr val="tx1"/>
                </a:solidFill>
                <a:latin typeface="+mn-lt"/>
                <a:ea typeface="+mn-ea"/>
                <a:cs typeface="+mn-cs"/>
              </a:rPr>
              <a:t>temperatures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combined</a:t>
            </a:r>
            <a:endParaRPr lang="de-AT" sz="1200" b="0" i="0" u="none" strike="noStrike" kern="1200" baseline="0" dirty="0">
              <a:solidFill>
                <a:schemeClr val="tx1"/>
              </a:solidFill>
              <a:latin typeface="+mn-lt"/>
              <a:ea typeface="+mn-ea"/>
              <a:cs typeface="+mn-cs"/>
            </a:endParaRPr>
          </a:p>
          <a:p>
            <a:r>
              <a:rPr lang="de-AT" sz="1200" b="0" i="0" u="none" strike="noStrike" kern="1200" baseline="0" dirty="0" err="1">
                <a:solidFill>
                  <a:schemeClr val="tx1"/>
                </a:solidFill>
                <a:latin typeface="+mn-lt"/>
                <a:ea typeface="+mn-ea"/>
                <a:cs typeface="+mn-cs"/>
              </a:rPr>
              <a:t>With</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loads of fresh air and daylight is really the essence of comfort and well-being. By connecting to the natural sources that surround us, we </a:t>
            </a:r>
            <a:r>
              <a:rPr lang="en-US" sz="1200" b="0" i="0" u="none" strike="noStrike" kern="1200" baseline="0" dirty="0" err="1">
                <a:solidFill>
                  <a:schemeClr val="tx1"/>
                </a:solidFill>
                <a:latin typeface="+mn-lt"/>
                <a:ea typeface="+mn-ea"/>
                <a:cs typeface="+mn-cs"/>
              </a:rPr>
              <a:t>recognise</a:t>
            </a:r>
            <a:r>
              <a:rPr lang="en-US" sz="1200" b="0" i="0" u="none" strike="noStrike" kern="1200" baseline="0" dirty="0">
                <a:solidFill>
                  <a:schemeClr val="tx1"/>
                </a:solidFill>
                <a:latin typeface="+mn-lt"/>
                <a:ea typeface="+mn-ea"/>
                <a:cs typeface="+mn-cs"/>
              </a:rPr>
              <a:t> the bond that exists between comfort, </a:t>
            </a:r>
            <a:r>
              <a:rPr lang="de-AT" sz="1200" b="0" i="0" u="none" strike="noStrike" kern="1200" baseline="0" dirty="0" err="1">
                <a:solidFill>
                  <a:schemeClr val="tx1"/>
                </a:solidFill>
                <a:latin typeface="+mn-lt"/>
                <a:ea typeface="+mn-ea"/>
                <a:cs typeface="+mn-cs"/>
              </a:rPr>
              <a:t>health</a:t>
            </a:r>
            <a:r>
              <a:rPr lang="de-AT" sz="1200" b="0" i="0" u="none" strike="noStrike" kern="1200" baseline="0" dirty="0">
                <a:solidFill>
                  <a:schemeClr val="tx1"/>
                </a:solidFill>
                <a:latin typeface="+mn-lt"/>
                <a:ea typeface="+mn-ea"/>
                <a:cs typeface="+mn-cs"/>
              </a:rPr>
              <a:t> and </a:t>
            </a:r>
            <a:r>
              <a:rPr lang="de-AT" sz="1200" b="0" i="0" u="none" strike="noStrike" kern="1200" baseline="0" dirty="0" err="1">
                <a:solidFill>
                  <a:schemeClr val="tx1"/>
                </a:solidFill>
                <a:latin typeface="+mn-lt"/>
                <a:ea typeface="+mn-ea"/>
                <a:cs typeface="+mn-cs"/>
              </a:rPr>
              <a:t>sustainability</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Daylight and fresh air provide </a:t>
            </a:r>
            <a:r>
              <a:rPr lang="de-AT" sz="1200" b="1" i="0" u="none" strike="noStrike" kern="1200" baseline="0" dirty="0">
                <a:solidFill>
                  <a:schemeClr val="tx1"/>
                </a:solidFill>
                <a:latin typeface="+mn-lt"/>
                <a:ea typeface="+mn-ea"/>
                <a:cs typeface="+mn-cs"/>
              </a:rPr>
              <a:t>vital </a:t>
            </a:r>
            <a:r>
              <a:rPr lang="de-AT" sz="1200" b="1" i="0" u="none" strike="noStrike" kern="1200" baseline="0" dirty="0" err="1">
                <a:solidFill>
                  <a:schemeClr val="tx1"/>
                </a:solidFill>
                <a:latin typeface="+mn-lt"/>
                <a:ea typeface="+mn-ea"/>
                <a:cs typeface="+mn-cs"/>
              </a:rPr>
              <a:t>benefits</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healthy home uses daylight and fresh air to create optimal natural lighting,</a:t>
            </a:r>
          </a:p>
          <a:p>
            <a:r>
              <a:rPr lang="en-US" sz="1200" b="0" i="0" u="none" strike="noStrike" kern="1200" baseline="0" dirty="0">
                <a:solidFill>
                  <a:schemeClr val="tx1"/>
                </a:solidFill>
                <a:latin typeface="+mn-lt"/>
                <a:ea typeface="+mn-ea"/>
                <a:cs typeface="+mn-cs"/>
              </a:rPr>
              <a:t>adequate air humidity and minimal amounts of CO2, </a:t>
            </a:r>
            <a:r>
              <a:rPr lang="en-US" sz="1200" b="0" i="0" u="none" strike="noStrike" kern="1200" baseline="0" dirty="0" err="1">
                <a:solidFill>
                  <a:schemeClr val="tx1"/>
                </a:solidFill>
                <a:latin typeface="+mn-lt"/>
                <a:ea typeface="+mn-ea"/>
                <a:cs typeface="+mn-cs"/>
              </a:rPr>
              <a:t>microdust</a:t>
            </a:r>
            <a:r>
              <a:rPr lang="en-US" sz="1200" b="0" i="0" u="none" strike="noStrike" kern="1200" baseline="0" dirty="0">
                <a:solidFill>
                  <a:schemeClr val="tx1"/>
                </a:solidFill>
                <a:latin typeface="+mn-lt"/>
                <a:ea typeface="+mn-ea"/>
                <a:cs typeface="+mn-cs"/>
              </a:rPr>
              <a:t> particles and allergens. It employs simple and </a:t>
            </a:r>
            <a:r>
              <a:rPr lang="de-AT" sz="1200" b="0" i="0" u="none" strike="noStrike" kern="1200" baseline="0" dirty="0" err="1">
                <a:solidFill>
                  <a:schemeClr val="tx1"/>
                </a:solidFill>
                <a:latin typeface="+mn-lt"/>
                <a:ea typeface="+mn-ea"/>
                <a:cs typeface="+mn-cs"/>
              </a:rPr>
              <a:t>naturally-occurring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strategies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to</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maintain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pleasant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temperatures</a:t>
            </a:r>
            <a:r>
              <a:rPr lang="de-AT" sz="1200" b="0" i="0" u="none" strike="noStrike" kern="1200" baseline="0" dirty="0">
                <a:solidFill>
                  <a:schemeClr val="tx1"/>
                </a:solidFill>
                <a:latin typeface="+mn-lt"/>
                <a:ea typeface="+mn-ea"/>
                <a:cs typeface="+mn-cs"/>
              </a:rPr>
              <a:t> and </a:t>
            </a:r>
            <a:r>
              <a:rPr lang="en-US" sz="1200" b="0" i="0" u="none" strike="noStrike" kern="1200" baseline="0" dirty="0">
                <a:solidFill>
                  <a:schemeClr val="tx1"/>
                </a:solidFill>
                <a:latin typeface="+mn-lt"/>
                <a:ea typeface="+mn-ea"/>
                <a:cs typeface="+mn-cs"/>
              </a:rPr>
              <a:t>lighting conditions throughout the day, and it</a:t>
            </a:r>
          </a:p>
          <a:p>
            <a:r>
              <a:rPr lang="en-US" sz="1200" b="0" i="0" u="none" strike="noStrike" kern="1200" baseline="0" dirty="0">
                <a:solidFill>
                  <a:schemeClr val="tx1"/>
                </a:solidFill>
                <a:latin typeface="+mn-lt"/>
                <a:ea typeface="+mn-ea"/>
                <a:cs typeface="+mn-cs"/>
              </a:rPr>
              <a:t>uses low-toxic building materials </a:t>
            </a:r>
            <a:r>
              <a:rPr lang="de-AT" sz="1200" b="0" i="0" u="none" strike="noStrike" kern="1200" baseline="0" dirty="0" err="1">
                <a:solidFill>
                  <a:schemeClr val="tx1"/>
                </a:solidFill>
                <a:latin typeface="+mn-lt"/>
                <a:ea typeface="+mn-ea"/>
                <a:cs typeface="+mn-cs"/>
              </a:rPr>
              <a:t>from</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inside</a:t>
            </a:r>
            <a:r>
              <a:rPr lang="de-AT" sz="1200" b="0" i="0" u="none" strike="noStrike" kern="1200" baseline="0" dirty="0">
                <a:solidFill>
                  <a:schemeClr val="tx1"/>
                </a:solidFill>
                <a:latin typeface="+mn-lt"/>
                <a:ea typeface="+mn-ea"/>
                <a:cs typeface="+mn-cs"/>
              </a:rPr>
              <a:t> out. </a:t>
            </a:r>
            <a:r>
              <a:rPr lang="en-US" sz="1200" b="0" i="0" u="none" strike="noStrike" kern="1200" baseline="0" dirty="0">
                <a:solidFill>
                  <a:schemeClr val="tx1"/>
                </a:solidFill>
                <a:latin typeface="+mn-lt"/>
                <a:ea typeface="+mn-ea"/>
                <a:cs typeface="+mn-cs"/>
              </a:rPr>
              <a:t>Thanks to these</a:t>
            </a:r>
          </a:p>
          <a:p>
            <a:r>
              <a:rPr lang="en-US" sz="1200" b="0" i="0" u="none" strike="noStrike" kern="1200" baseline="0" dirty="0">
                <a:solidFill>
                  <a:schemeClr val="tx1"/>
                </a:solidFill>
                <a:latin typeface="+mn-lt"/>
                <a:ea typeface="+mn-ea"/>
                <a:cs typeface="+mn-cs"/>
              </a:rPr>
              <a:t>properties, a healthy home is able to improve the physical and mental health of its residents – making them less susceptible to respiratory </a:t>
            </a:r>
            <a:r>
              <a:rPr lang="de-AT" sz="1200" b="0" i="0" u="none" strike="noStrike" kern="1200" baseline="0" dirty="0" err="1">
                <a:solidFill>
                  <a:schemeClr val="tx1"/>
                </a:solidFill>
                <a:latin typeface="+mn-lt"/>
                <a:ea typeface="+mn-ea"/>
                <a:cs typeface="+mn-cs"/>
              </a:rPr>
              <a:t>diseases</a:t>
            </a:r>
            <a:r>
              <a:rPr lang="de-AT" sz="1200" b="0" i="0" u="none" strike="noStrike" kern="1200" baseline="0" dirty="0">
                <a:solidFill>
                  <a:schemeClr val="tx1"/>
                </a:solidFill>
                <a:latin typeface="+mn-lt"/>
                <a:ea typeface="+mn-ea"/>
                <a:cs typeface="+mn-cs"/>
              </a:rPr>
              <a:t>,</a:t>
            </a:r>
          </a:p>
          <a:p>
            <a:r>
              <a:rPr lang="de-AT" sz="1200" b="0" i="0" u="none" strike="noStrike" kern="1200" baseline="0" dirty="0" err="1">
                <a:solidFill>
                  <a:schemeClr val="tx1"/>
                </a:solidFill>
                <a:latin typeface="+mn-lt"/>
                <a:ea typeface="+mn-ea"/>
                <a:cs typeface="+mn-cs"/>
              </a:rPr>
              <a:t>improving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their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quality</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of sleep, and enhancing their ability to </a:t>
            </a:r>
            <a:r>
              <a:rPr lang="de-AT" sz="1200" b="0" i="0" u="none" strike="noStrike" kern="1200" baseline="0" dirty="0" err="1">
                <a:solidFill>
                  <a:schemeClr val="tx1"/>
                </a:solidFill>
                <a:latin typeface="+mn-lt"/>
                <a:ea typeface="+mn-ea"/>
                <a:cs typeface="+mn-cs"/>
              </a:rPr>
              <a:t>concentrate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learn</a:t>
            </a:r>
            <a:r>
              <a:rPr lang="de-AT" sz="1200" b="0" i="0" u="none" strike="noStrike" kern="1200" baseline="0" dirty="0">
                <a:solidFill>
                  <a:schemeClr val="tx1"/>
                </a:solidFill>
                <a:latin typeface="+mn-lt"/>
                <a:ea typeface="+mn-ea"/>
                <a:cs typeface="+mn-cs"/>
              </a:rPr>
              <a:t> and perform.</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By </a:t>
            </a:r>
            <a:r>
              <a:rPr lang="en-US" sz="1200" b="0" i="0" u="none" strike="noStrike" kern="1200" baseline="0" dirty="0" err="1">
                <a:solidFill>
                  <a:schemeClr val="tx1"/>
                </a:solidFill>
                <a:latin typeface="+mn-lt"/>
                <a:ea typeface="+mn-ea"/>
                <a:cs typeface="+mn-cs"/>
              </a:rPr>
              <a:t>utilising</a:t>
            </a:r>
            <a:r>
              <a:rPr lang="en-US" sz="1200" b="0" i="0" u="none" strike="noStrike" kern="1200" baseline="0" dirty="0">
                <a:solidFill>
                  <a:schemeClr val="tx1"/>
                </a:solidFill>
                <a:latin typeface="+mn-lt"/>
                <a:ea typeface="+mn-ea"/>
                <a:cs typeface="+mn-cs"/>
              </a:rPr>
              <a:t> solar gain, natural ventilation and dynamic shading as natural</a:t>
            </a:r>
          </a:p>
          <a:p>
            <a:r>
              <a:rPr lang="en-US" sz="1200" b="0" i="0" u="none" strike="noStrike" kern="1200" baseline="0" dirty="0">
                <a:solidFill>
                  <a:schemeClr val="tx1"/>
                </a:solidFill>
                <a:latin typeface="+mn-lt"/>
                <a:ea typeface="+mn-ea"/>
                <a:cs typeface="+mn-cs"/>
              </a:rPr>
              <a:t>sources for heating and cooling, the energy profile of a healthy home is also</a:t>
            </a:r>
          </a:p>
          <a:p>
            <a:r>
              <a:rPr lang="de-AT" sz="1200" b="0" i="0" u="none" strike="noStrike" kern="1200" baseline="0" dirty="0" err="1">
                <a:solidFill>
                  <a:schemeClr val="tx1"/>
                </a:solidFill>
                <a:latin typeface="+mn-lt"/>
                <a:ea typeface="+mn-ea"/>
                <a:cs typeface="+mn-cs"/>
              </a:rPr>
              <a:t>more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sustainable</a:t>
            </a:r>
            <a:r>
              <a:rPr lang="de-AT" sz="1200" b="0" i="0" u="none" strike="noStrike" kern="1200" baseline="0" dirty="0">
                <a:solidFill>
                  <a:schemeClr val="tx1"/>
                </a:solidFill>
                <a:latin typeface="+mn-lt"/>
                <a:ea typeface="+mn-ea"/>
                <a:cs typeface="+mn-cs"/>
              </a:rPr>
              <a:t>.</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3</a:t>
            </a:fld>
            <a:endParaRPr lang="en-GB"/>
          </a:p>
        </p:txBody>
      </p:sp>
    </p:spTree>
    <p:extLst>
      <p:ext uri="{BB962C8B-B14F-4D97-AF65-F5344CB8AC3E}">
        <p14:creationId xmlns:p14="http://schemas.microsoft.com/office/powerpoint/2010/main" val="118894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The </a:t>
            </a:r>
            <a:r>
              <a:rPr lang="de-AT" sz="1200" b="1" i="0" u="none" strike="noStrike" kern="1200" baseline="0" dirty="0" err="1">
                <a:solidFill>
                  <a:schemeClr val="tx1"/>
                </a:solidFill>
                <a:latin typeface="+mn-lt"/>
                <a:ea typeface="+mn-ea"/>
                <a:cs typeface="+mn-cs"/>
              </a:rPr>
              <a:t>challenge</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of</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daylight</a:t>
            </a:r>
            <a:endParaRPr lang="de-AT" sz="1200" b="1" i="0" u="none" strike="noStrike" kern="1200" baseline="0" dirty="0">
              <a:solidFill>
                <a:schemeClr val="tx1"/>
              </a:solidFill>
              <a:latin typeface="+mn-lt"/>
              <a:ea typeface="+mn-ea"/>
              <a:cs typeface="+mn-cs"/>
            </a:endParaRPr>
          </a:p>
          <a:p>
            <a:r>
              <a:rPr lang="de-AT" sz="1200" b="0" i="0" u="none" strike="noStrike" kern="1200" baseline="0" dirty="0" err="1">
                <a:solidFill>
                  <a:schemeClr val="tx1"/>
                </a:solidFill>
                <a:latin typeface="+mn-lt"/>
                <a:ea typeface="+mn-ea"/>
                <a:cs typeface="+mn-cs"/>
              </a:rPr>
              <a:t>While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good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daylight</a:t>
            </a:r>
            <a:r>
              <a:rPr lang="de-AT" sz="1200" b="0" i="0" u="none" strike="noStrike" kern="1200" baseline="0" dirty="0">
                <a:solidFill>
                  <a:schemeClr val="tx1"/>
                </a:solidFill>
                <a:latin typeface="+mn-lt"/>
                <a:ea typeface="+mn-ea"/>
                <a:cs typeface="+mn-cs"/>
              </a:rPr>
              <a:t> design </a:t>
            </a:r>
            <a:r>
              <a:rPr lang="en-US" sz="1200" b="0" i="0" u="none" strike="noStrike" kern="1200" baseline="0" dirty="0">
                <a:solidFill>
                  <a:schemeClr val="tx1"/>
                </a:solidFill>
                <a:latin typeface="+mn-lt"/>
                <a:ea typeface="+mn-ea"/>
                <a:cs typeface="+mn-cs"/>
              </a:rPr>
              <a:t>provides large amounts of natural lighting, it is also something that should be implemented with a certain amount of care. Our daily life consists of changing visual </a:t>
            </a:r>
            <a:r>
              <a:rPr lang="de-AT" sz="1200" b="0" i="0" u="none" strike="noStrike" kern="1200" baseline="0" dirty="0" err="1">
                <a:solidFill>
                  <a:schemeClr val="tx1"/>
                </a:solidFill>
                <a:latin typeface="+mn-lt"/>
                <a:ea typeface="+mn-ea"/>
                <a:cs typeface="+mn-cs"/>
              </a:rPr>
              <a:t>tasks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with</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similarly-changing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lighting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demands</a:t>
            </a:r>
            <a:r>
              <a:rPr lang="de-AT" sz="1200" b="0" i="0" u="none" strike="noStrike" kern="1200" baseline="0" dirty="0">
                <a:solidFill>
                  <a:schemeClr val="tx1"/>
                </a:solidFill>
                <a:latin typeface="+mn-lt"/>
                <a:ea typeface="+mn-ea"/>
                <a:cs typeface="+mn-cs"/>
              </a:rPr>
              <a:t>. Light </a:t>
            </a:r>
            <a:r>
              <a:rPr lang="de-AT" sz="1200" b="0" i="0" u="none" strike="noStrike" kern="1200" baseline="0" dirty="0" err="1">
                <a:solidFill>
                  <a:schemeClr val="tx1"/>
                </a:solidFill>
                <a:latin typeface="+mn-lt"/>
                <a:ea typeface="+mn-ea"/>
                <a:cs typeface="+mn-cs"/>
              </a:rPr>
              <a:t>variations</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can influence visual comfort and </a:t>
            </a:r>
            <a:r>
              <a:rPr lang="de-AT" sz="1200" b="0" i="0" u="none" strike="noStrike" kern="1200" baseline="0" dirty="0" err="1">
                <a:solidFill>
                  <a:schemeClr val="tx1"/>
                </a:solidFill>
                <a:latin typeface="+mn-lt"/>
                <a:ea typeface="+mn-ea"/>
                <a:cs typeface="+mn-cs"/>
              </a:rPr>
              <a:t>performance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which</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means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that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good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visibility</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demands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some</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degree of uniformity of light.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dynamic character of the daylight influx calls for a number of measures to control or lessen the natural variations during the day. This is especially relevant in rooms like the kitchen and bathroom, where a functional working environment </a:t>
            </a:r>
            <a:r>
              <a:rPr lang="de-AT" sz="1200" b="0" i="0" u="none" strike="noStrike" kern="1200" baseline="0" dirty="0" err="1">
                <a:solidFill>
                  <a:schemeClr val="tx1"/>
                </a:solidFill>
                <a:latin typeface="+mn-lt"/>
                <a:ea typeface="+mn-ea"/>
                <a:cs typeface="+mn-cs"/>
              </a:rPr>
              <a:t>is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required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However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daylight</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should be managed in a way that keeps the circadian rhythm in view and supports the resident’s ability to nurture their biological clock.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As the sun travels across the sky, the level of direct lighting may exceed functional demands. Placing the roof windows opposite or adjacent</a:t>
            </a:r>
          </a:p>
          <a:p>
            <a:r>
              <a:rPr lang="en-US" sz="1200" b="0" i="0" u="none" strike="noStrike" kern="1200" baseline="0" dirty="0">
                <a:solidFill>
                  <a:schemeClr val="tx1"/>
                </a:solidFill>
                <a:latin typeface="+mn-lt"/>
                <a:ea typeface="+mn-ea"/>
                <a:cs typeface="+mn-cs"/>
              </a:rPr>
              <a:t>to white walls converts direct light into reflected lighting, producing softer and more pleasant lighting conditions. </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16</a:t>
            </a:fld>
            <a:endParaRPr lang="en-GB"/>
          </a:p>
        </p:txBody>
      </p:sp>
    </p:spTree>
    <p:extLst>
      <p:ext uri="{BB962C8B-B14F-4D97-AF65-F5344CB8AC3E}">
        <p14:creationId xmlns:p14="http://schemas.microsoft.com/office/powerpoint/2010/main" val="144701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Since daylight from the side only delivers a fraction of what is available, </a:t>
            </a:r>
            <a:r>
              <a:rPr lang="de-DE" sz="1200" b="0" i="0" u="none" strike="noStrike" kern="1200" baseline="0" dirty="0" err="1">
                <a:solidFill>
                  <a:schemeClr val="tx1"/>
                </a:solidFill>
                <a:latin typeface="+mn-lt"/>
                <a:ea typeface="+mn-ea"/>
                <a:cs typeface="+mn-cs"/>
              </a:rPr>
              <a:t>one-storey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buildings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flat </a:t>
            </a:r>
            <a:r>
              <a:rPr lang="en-US" sz="1200" b="0" i="0" u="none" strike="noStrike" kern="1200" baseline="0" dirty="0">
                <a:solidFill>
                  <a:schemeClr val="tx1"/>
                </a:solidFill>
                <a:latin typeface="+mn-lt"/>
                <a:ea typeface="+mn-ea"/>
                <a:cs typeface="+mn-cs"/>
              </a:rPr>
              <a:t>roofs and deep rooms often struggle to bring natural lighting into every corner. Openings in the roof will distribute more daylight into central rooms and other darkened areas.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Three times more intense Daylight</a:t>
            </a:r>
          </a:p>
          <a:p>
            <a:r>
              <a:rPr lang="en-US" sz="1200" b="0" i="0" u="none" strike="noStrike" kern="1200" baseline="0" dirty="0">
                <a:solidFill>
                  <a:schemeClr val="tx1"/>
                </a:solidFill>
                <a:latin typeface="+mn-lt"/>
                <a:ea typeface="+mn-ea"/>
                <a:cs typeface="+mn-cs"/>
              </a:rPr>
              <a:t>Depending on size, number and placement, roof-lights add twice the amount of daylight to rooms in buildings with pitched roofs and three times more in flat-roofed homes compared to façade </a:t>
            </a:r>
            <a:r>
              <a:rPr lang="de-DE" sz="1200" b="0" i="0" u="none" strike="noStrike" kern="1200" baseline="0" dirty="0" err="1">
                <a:solidFill>
                  <a:schemeClr val="tx1"/>
                </a:solidFill>
                <a:latin typeface="+mn-lt"/>
                <a:ea typeface="+mn-ea"/>
                <a:cs typeface="+mn-cs"/>
              </a:rPr>
              <a:t>windows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a:solidFill>
                  <a:schemeClr val="tx1"/>
                </a:solidFill>
                <a:latin typeface="+mn-lt"/>
                <a:ea typeface="+mn-ea"/>
                <a:cs typeface="+mn-cs"/>
              </a:rPr>
              <a:t>In </a:t>
            </a:r>
            <a:r>
              <a:rPr lang="de-DE" sz="1200" b="1" i="0" u="none" strike="noStrike" kern="1200" baseline="0" dirty="0" err="1">
                <a:solidFill>
                  <a:schemeClr val="tx1"/>
                </a:solidFill>
                <a:latin typeface="+mn-lt"/>
                <a:ea typeface="+mn-ea"/>
                <a:cs typeface="+mn-cs"/>
              </a:rPr>
              <a:t>contact</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nature</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openings in the facade connect us to the surrounding landscape, roof openings connect us to the sky. There might not be much to look at, but our bodies react to the sensation. Contact with the outside living environment, regardless of concrete scenic content,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an </a:t>
            </a:r>
            <a:r>
              <a:rPr lang="de-DE" sz="1200" b="0" i="0" u="none" strike="noStrike" kern="1200" baseline="0" dirty="0" err="1">
                <a:solidFill>
                  <a:schemeClr val="tx1"/>
                </a:solidFill>
                <a:latin typeface="+mn-lt"/>
                <a:ea typeface="+mn-ea"/>
                <a:cs typeface="+mn-cs"/>
              </a:rPr>
              <a:t>important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psychological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aspect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linked to daylighting (Robbins, 1986). Windows supply information of orientation, give experience of weather changes and allow us to follow the passage of </a:t>
            </a:r>
            <a:r>
              <a:rPr lang="de-DE" sz="1200" b="0" i="0" u="none" strike="noStrike" kern="1200" baseline="0" dirty="0">
                <a:solidFill>
                  <a:schemeClr val="tx1"/>
                </a:solidFill>
                <a:latin typeface="+mn-lt"/>
                <a:ea typeface="+mn-ea"/>
                <a:cs typeface="+mn-cs"/>
              </a:rPr>
              <a:t>time </a:t>
            </a:r>
            <a:r>
              <a:rPr lang="de-DE" sz="1200" b="0" i="0" u="none" strike="noStrike" kern="1200" baseline="0" dirty="0" err="1">
                <a:solidFill>
                  <a:schemeClr val="tx1"/>
                </a:solidFill>
                <a:latin typeface="+mn-lt"/>
                <a:ea typeface="+mn-ea"/>
                <a:cs typeface="+mn-cs"/>
              </a:rPr>
              <a:t>throughout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day</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Grafic</a:t>
            </a:r>
            <a:r>
              <a:rPr lang="de-DE" sz="1200" b="0" i="0" u="none" strike="noStrike" kern="1200" baseline="0" dirty="0">
                <a:solidFill>
                  <a:schemeClr val="tx1"/>
                </a:solidFill>
                <a:latin typeface="+mn-lt"/>
                <a:ea typeface="+mn-ea"/>
                <a:cs typeface="+mn-cs"/>
              </a:rPr>
              <a:t> 1: </a:t>
            </a:r>
            <a:r>
              <a:rPr lang="en-US" sz="1200" b="0" i="0" u="none" strike="noStrike" kern="1200" baseline="0" dirty="0">
                <a:solidFill>
                  <a:schemeClr val="tx1"/>
                </a:solidFill>
                <a:latin typeface="+mn-lt"/>
                <a:ea typeface="+mn-ea"/>
                <a:cs typeface="+mn-cs"/>
              </a:rPr>
              <a:t>Even fairly large facade windows provide on average a limited amount of lighting as well as very unbalanced daylight conditions.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2: A horizontal opening through the roof provides intense daylighting</a:t>
            </a:r>
          </a:p>
          <a:p>
            <a:r>
              <a:rPr lang="en-US" sz="1200" b="0" i="0" u="none" strike="noStrike" kern="1200" baseline="0" dirty="0">
                <a:solidFill>
                  <a:schemeClr val="tx1"/>
                </a:solidFill>
                <a:latin typeface="+mn-lt"/>
                <a:ea typeface="+mn-ea"/>
                <a:cs typeface="+mn-cs"/>
              </a:rPr>
              <a:t>in central or deep areas.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3: Combining the two openings creates a diversified lighting environment with variations in daylight intensity, a greater perception of space and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viewing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options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17</a:t>
            </a:fld>
            <a:endParaRPr lang="en-GB"/>
          </a:p>
        </p:txBody>
      </p:sp>
    </p:spTree>
    <p:extLst>
      <p:ext uri="{BB962C8B-B14F-4D97-AF65-F5344CB8AC3E}">
        <p14:creationId xmlns:p14="http://schemas.microsoft.com/office/powerpoint/2010/main" val="3033445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err="1">
                <a:solidFill>
                  <a:schemeClr val="tx1"/>
                </a:solidFill>
                <a:latin typeface="+mn-lt"/>
                <a:ea typeface="+mn-ea"/>
                <a:cs typeface="+mn-cs"/>
              </a:rPr>
              <a:t>Expand</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the</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home</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indefinitely</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Opening up the home to the surroundings is one of the most </a:t>
            </a:r>
            <a:r>
              <a:rPr lang="de-AT" sz="1200" b="0" i="0" u="none" strike="noStrike" kern="1200" baseline="0" dirty="0" err="1">
                <a:solidFill>
                  <a:schemeClr val="tx1"/>
                </a:solidFill>
                <a:latin typeface="+mn-lt"/>
                <a:ea typeface="+mn-ea"/>
                <a:cs typeface="+mn-cs"/>
              </a:rPr>
              <a:t>common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features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within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today’s</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new build and renovation projects. The effect is desirable for obvious reasons, although it also </a:t>
            </a:r>
            <a:r>
              <a:rPr lang="de-AT" sz="1200" b="0" i="0" u="none" strike="noStrike" kern="1200" baseline="0" dirty="0" err="1">
                <a:solidFill>
                  <a:schemeClr val="tx1"/>
                </a:solidFill>
                <a:latin typeface="+mn-lt"/>
                <a:ea typeface="+mn-ea"/>
                <a:cs typeface="+mn-cs"/>
              </a:rPr>
              <a:t>builds</a:t>
            </a:r>
            <a:r>
              <a:rPr lang="de-AT" sz="1200" b="0" i="0" u="none" strike="noStrike" kern="1200" baseline="0" dirty="0">
                <a:solidFill>
                  <a:schemeClr val="tx1"/>
                </a:solidFill>
                <a:latin typeface="+mn-lt"/>
                <a:ea typeface="+mn-ea"/>
                <a:cs typeface="+mn-cs"/>
              </a:rPr>
              <a:t> on </a:t>
            </a:r>
            <a:r>
              <a:rPr lang="de-AT" sz="1200" b="0" i="0" u="none" strike="noStrike" kern="1200" baseline="0" dirty="0" err="1">
                <a:solidFill>
                  <a:schemeClr val="tx1"/>
                </a:solidFill>
                <a:latin typeface="+mn-lt"/>
                <a:ea typeface="+mn-ea"/>
                <a:cs typeface="+mn-cs"/>
              </a:rPr>
              <a:t>proven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psychological</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affinities. As stated earlier, the provision of daylight alone is not enough to satisfy user desires </a:t>
            </a:r>
            <a:r>
              <a:rPr lang="de-AT" sz="1200" b="0" i="0" u="none" strike="noStrike" kern="1200" baseline="0" dirty="0" err="1">
                <a:solidFill>
                  <a:schemeClr val="tx1"/>
                </a:solidFill>
                <a:latin typeface="+mn-lt"/>
                <a:ea typeface="+mn-ea"/>
                <a:cs typeface="+mn-cs"/>
              </a:rPr>
              <a:t>for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views</a:t>
            </a:r>
            <a:r>
              <a:rPr lang="de-AT" sz="1200" b="0" i="0" u="none" strike="noStrike" kern="1200" baseline="0" dirty="0">
                <a:solidFill>
                  <a:schemeClr val="tx1"/>
                </a:solidFill>
                <a:latin typeface="+mn-lt"/>
                <a:ea typeface="+mn-ea"/>
                <a:cs typeface="+mn-cs"/>
              </a:rPr>
              <a:t>. Windows </a:t>
            </a:r>
            <a:r>
              <a:rPr lang="de-AT" sz="1200" b="0" i="0" u="none" strike="noStrike" kern="1200" baseline="0" dirty="0" err="1">
                <a:solidFill>
                  <a:schemeClr val="tx1"/>
                </a:solidFill>
                <a:latin typeface="+mn-lt"/>
                <a:ea typeface="+mn-ea"/>
                <a:cs typeface="+mn-cs"/>
              </a:rPr>
              <a:t>provide</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contact with the outside, supply </a:t>
            </a:r>
            <a:r>
              <a:rPr lang="de-AT" sz="1200" b="0" i="0" u="none" strike="noStrike" kern="1200" baseline="0" dirty="0" err="1">
                <a:solidFill>
                  <a:schemeClr val="tx1"/>
                </a:solidFill>
                <a:latin typeface="+mn-lt"/>
                <a:ea typeface="+mn-ea"/>
                <a:cs typeface="+mn-cs"/>
              </a:rPr>
              <a:t>information</a:t>
            </a:r>
            <a:r>
              <a:rPr lang="de-AT" sz="1200" b="0" i="0" u="none" strike="noStrike" kern="1200" baseline="0" dirty="0">
                <a:solidFill>
                  <a:schemeClr val="tx1"/>
                </a:solidFill>
                <a:latin typeface="+mn-lt"/>
                <a:ea typeface="+mn-ea"/>
                <a:cs typeface="+mn-cs"/>
              </a:rPr>
              <a:t> on </a:t>
            </a:r>
            <a:r>
              <a:rPr lang="de-AT" sz="1200" b="0" i="0" u="none" strike="noStrike" kern="1200" baseline="0" dirty="0" err="1">
                <a:solidFill>
                  <a:schemeClr val="tx1"/>
                </a:solidFill>
                <a:latin typeface="+mn-lt"/>
                <a:ea typeface="+mn-ea"/>
                <a:cs typeface="+mn-cs"/>
              </a:rPr>
              <a:t>orientation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give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notification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of</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weather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changes</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allow us to follow the passage of time over the day.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visual effect of a view is </a:t>
            </a:r>
            <a:r>
              <a:rPr lang="de-AT" sz="1200" b="0" i="0" u="none" strike="noStrike" kern="1200" baseline="0" dirty="0" err="1">
                <a:solidFill>
                  <a:schemeClr val="tx1"/>
                </a:solidFill>
                <a:latin typeface="+mn-lt"/>
                <a:ea typeface="+mn-ea"/>
                <a:cs typeface="+mn-cs"/>
              </a:rPr>
              <a:t>sometimes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subtle</a:t>
            </a:r>
            <a:r>
              <a:rPr lang="de-AT" sz="1200" b="0" i="0" u="none" strike="noStrike" kern="1200" baseline="0" dirty="0">
                <a:solidFill>
                  <a:schemeClr val="tx1"/>
                </a:solidFill>
                <a:latin typeface="+mn-lt"/>
                <a:ea typeface="+mn-ea"/>
                <a:cs typeface="+mn-cs"/>
              </a:rPr>
              <a:t>, but </a:t>
            </a:r>
            <a:r>
              <a:rPr lang="de-AT" sz="1200" b="0" i="0" u="none" strike="noStrike" kern="1200" baseline="0" dirty="0" err="1">
                <a:solidFill>
                  <a:schemeClr val="tx1"/>
                </a:solidFill>
                <a:latin typeface="+mn-lt"/>
                <a:ea typeface="+mn-ea"/>
                <a:cs typeface="+mn-cs"/>
              </a:rPr>
              <a:t>never</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 be missed. A view expands the interior, creating a sense of space and roominess that continues all the way to the horizon. A great view draws nature into the home and vice versa, thereby establishing a very tangible and </a:t>
            </a:r>
            <a:r>
              <a:rPr lang="de-AT" sz="1200" b="0" i="0" u="none" strike="noStrike" kern="1200" baseline="0" dirty="0" err="1">
                <a:solidFill>
                  <a:schemeClr val="tx1"/>
                </a:solidFill>
                <a:latin typeface="+mn-lt"/>
                <a:ea typeface="+mn-ea"/>
                <a:cs typeface="+mn-cs"/>
              </a:rPr>
              <a:t>mentally</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pleasing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connection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to</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 environment, which we per instinct conceive as more fresh </a:t>
            </a:r>
            <a:r>
              <a:rPr lang="de-AT" sz="1200" b="0" i="0" u="none" strike="noStrike" kern="1200" baseline="0" dirty="0">
                <a:solidFill>
                  <a:schemeClr val="tx1"/>
                </a:solidFill>
                <a:latin typeface="+mn-lt"/>
                <a:ea typeface="+mn-ea"/>
                <a:cs typeface="+mn-cs"/>
              </a:rPr>
              <a:t>and </a:t>
            </a:r>
            <a:r>
              <a:rPr lang="de-AT" sz="1200" b="0" i="0" u="none" strike="noStrike" kern="1200" baseline="0" dirty="0" err="1">
                <a:solidFill>
                  <a:schemeClr val="tx1"/>
                </a:solidFill>
                <a:latin typeface="+mn-lt"/>
                <a:ea typeface="+mn-ea"/>
                <a:cs typeface="+mn-cs"/>
              </a:rPr>
              <a:t>healthier</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1" i="0" u="none" strike="noStrike" kern="1200" baseline="0" dirty="0">
                <a:solidFill>
                  <a:schemeClr val="tx1"/>
                </a:solidFill>
                <a:latin typeface="+mn-lt"/>
                <a:ea typeface="+mn-ea"/>
                <a:cs typeface="+mn-cs"/>
              </a:rPr>
              <a:t>The anti-stress </a:t>
            </a:r>
            <a:r>
              <a:rPr lang="de-AT" sz="1200" b="1" i="0" u="none" strike="noStrike" kern="1200" baseline="0" dirty="0" err="1">
                <a:solidFill>
                  <a:schemeClr val="tx1"/>
                </a:solidFill>
                <a:latin typeface="+mn-lt"/>
                <a:ea typeface="+mn-ea"/>
                <a:cs typeface="+mn-cs"/>
              </a:rPr>
              <a:t>building</a:t>
            </a:r>
            <a:r>
              <a:rPr lang="de-AT" sz="1200" b="1" i="0" u="none" strike="noStrike" kern="1200" baseline="0" dirty="0">
                <a:solidFill>
                  <a:schemeClr val="tx1"/>
                </a:solidFill>
                <a:latin typeface="+mn-lt"/>
                <a:ea typeface="+mn-ea"/>
                <a:cs typeface="+mn-cs"/>
              </a:rPr>
              <a:t> design</a:t>
            </a:r>
          </a:p>
          <a:p>
            <a:r>
              <a:rPr lang="en-US" sz="1200" b="0" i="0" u="none" strike="noStrike" kern="1200" baseline="0" dirty="0">
                <a:solidFill>
                  <a:schemeClr val="tx1"/>
                </a:solidFill>
                <a:latin typeface="+mn-lt"/>
                <a:ea typeface="+mn-ea"/>
                <a:cs typeface="+mn-cs"/>
              </a:rPr>
              <a:t>Studies on the effects of visual cues on </a:t>
            </a:r>
            <a:r>
              <a:rPr lang="de-AT" sz="1200" b="0" i="0" u="none" strike="noStrike" kern="1200" baseline="0" dirty="0">
                <a:solidFill>
                  <a:schemeClr val="tx1"/>
                </a:solidFill>
                <a:latin typeface="+mn-lt"/>
                <a:ea typeface="+mn-ea"/>
                <a:cs typeface="+mn-cs"/>
              </a:rPr>
              <a:t>stress-</a:t>
            </a:r>
            <a:r>
              <a:rPr lang="de-AT" sz="1200" b="0" i="0" u="none" strike="noStrike" kern="1200" baseline="0" dirty="0" err="1">
                <a:solidFill>
                  <a:schemeClr val="tx1"/>
                </a:solidFill>
                <a:latin typeface="+mn-lt"/>
                <a:ea typeface="+mn-ea"/>
                <a:cs typeface="+mn-cs"/>
              </a:rPr>
              <a:t>related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symptoms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suggest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that</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viewing natural sceneries may help to reduce blood pressure, heart activity and muscle tension much faster than </a:t>
            </a:r>
            <a:r>
              <a:rPr lang="de-AT" sz="1200" b="0" i="0" u="none" strike="noStrike" kern="1200" baseline="0" dirty="0" err="1">
                <a:solidFill>
                  <a:schemeClr val="tx1"/>
                </a:solidFill>
                <a:latin typeface="+mn-lt"/>
                <a:ea typeface="+mn-ea"/>
                <a:cs typeface="+mn-cs"/>
              </a:rPr>
              <a:t>viewing</a:t>
            </a:r>
            <a:r>
              <a:rPr lang="de-AT" sz="1200" b="0" i="0" u="none" strike="noStrike" kern="1200" baseline="0" dirty="0">
                <a:solidFill>
                  <a:schemeClr val="tx1"/>
                </a:solidFill>
                <a:latin typeface="+mn-lt"/>
                <a:ea typeface="+mn-ea"/>
                <a:cs typeface="+mn-cs"/>
              </a:rPr>
              <a:t> urban </a:t>
            </a:r>
            <a:r>
              <a:rPr lang="de-AT" sz="1200" b="0" i="0" u="none" strike="noStrike" kern="1200" baseline="0" dirty="0" err="1">
                <a:solidFill>
                  <a:schemeClr val="tx1"/>
                </a:solidFill>
                <a:latin typeface="+mn-lt"/>
                <a:ea typeface="+mn-ea"/>
                <a:cs typeface="+mn-cs"/>
              </a:rPr>
              <a:t>landscapes</a:t>
            </a:r>
            <a:r>
              <a:rPr lang="de-AT" sz="1200" b="0" i="0" u="none" strike="noStrike" kern="1200" baseline="0" dirty="0">
                <a:solidFill>
                  <a:schemeClr val="tx1"/>
                </a:solidFill>
                <a:latin typeface="+mn-lt"/>
                <a:ea typeface="+mn-ea"/>
                <a:cs typeface="+mn-cs"/>
              </a:rPr>
              <a:t> (Ulrich, </a:t>
            </a:r>
            <a:r>
              <a:rPr lang="en-US" sz="1200" b="0" i="0" u="none" strike="noStrike" kern="1200" baseline="0" dirty="0">
                <a:solidFill>
                  <a:schemeClr val="tx1"/>
                </a:solidFill>
                <a:latin typeface="+mn-lt"/>
                <a:ea typeface="+mn-ea"/>
                <a:cs typeface="+mn-cs"/>
              </a:rPr>
              <a:t>2008). Similar experiments show that up to one in five employees in office</a:t>
            </a:r>
          </a:p>
          <a:p>
            <a:r>
              <a:rPr lang="de-AT" sz="1200" b="0" i="0" u="none" strike="noStrike" kern="1200" baseline="0" dirty="0" err="1">
                <a:solidFill>
                  <a:schemeClr val="tx1"/>
                </a:solidFill>
                <a:latin typeface="+mn-lt"/>
                <a:ea typeface="+mn-ea"/>
                <a:cs typeface="+mn-cs"/>
              </a:rPr>
              <a:t>buildings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registers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fewer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symptoms</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related to Sick Building Syndrome compared to their colleagues, when placed close to windows with views (Fairly </a:t>
            </a:r>
            <a:r>
              <a:rPr lang="de-AT" sz="1200" b="0" i="0" u="none" strike="noStrike" kern="1200" baseline="0" dirty="0">
                <a:solidFill>
                  <a:schemeClr val="tx1"/>
                </a:solidFill>
                <a:latin typeface="+mn-lt"/>
                <a:ea typeface="+mn-ea"/>
                <a:cs typeface="+mn-cs"/>
              </a:rPr>
              <a:t>et.al., 2001).</a:t>
            </a:r>
          </a:p>
          <a:p>
            <a:endParaRPr lang="de-AT" sz="1200" b="0" i="0" u="none" strike="noStrike" kern="1200" baseline="0" dirty="0">
              <a:solidFill>
                <a:schemeClr val="tx1"/>
              </a:solidFill>
              <a:latin typeface="+mn-lt"/>
              <a:ea typeface="+mn-ea"/>
              <a:cs typeface="+mn-cs"/>
            </a:endParaRPr>
          </a:p>
          <a:p>
            <a:r>
              <a:rPr lang="de-AT" sz="1200" b="1" i="0" u="none" strike="noStrike" kern="1200" baseline="0" dirty="0">
                <a:solidFill>
                  <a:schemeClr val="tx1"/>
                </a:solidFill>
                <a:latin typeface="+mn-lt"/>
                <a:ea typeface="+mn-ea"/>
                <a:cs typeface="+mn-cs"/>
              </a:rPr>
              <a:t>1+1=</a:t>
            </a:r>
            <a:r>
              <a:rPr lang="de-AT" sz="1200" b="1" i="0" u="none" strike="noStrike" kern="1200" baseline="0" dirty="0" err="1">
                <a:solidFill>
                  <a:schemeClr val="tx1"/>
                </a:solidFill>
                <a:latin typeface="+mn-lt"/>
                <a:ea typeface="+mn-ea"/>
                <a:cs typeface="+mn-cs"/>
              </a:rPr>
              <a:t>much</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more</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a single roof window is combined with a roof window of similar size, the actual increase in illumination is more than doubled. The effect is due to the fact that combined windows have a larger pane-to-lining ratio and thus less </a:t>
            </a:r>
            <a:r>
              <a:rPr lang="de-AT" sz="1200" b="0" i="0" u="none" strike="noStrike" kern="1200" baseline="0" dirty="0" err="1">
                <a:solidFill>
                  <a:schemeClr val="tx1"/>
                </a:solidFill>
                <a:latin typeface="+mn-lt"/>
                <a:ea typeface="+mn-ea"/>
                <a:cs typeface="+mn-cs"/>
              </a:rPr>
              <a:t>obstruction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of</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daylight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influx</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err="1">
                <a:solidFill>
                  <a:schemeClr val="tx1"/>
                </a:solidFill>
                <a:latin typeface="+mn-lt"/>
                <a:ea typeface="+mn-ea"/>
                <a:cs typeface="+mn-cs"/>
              </a:rPr>
              <a:t>Grafics</a:t>
            </a:r>
            <a:r>
              <a:rPr lang="de-AT"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Expand the home outwards by creating a viewing area with bottom-operated</a:t>
            </a:r>
          </a:p>
          <a:p>
            <a:r>
              <a:rPr lang="en-US" sz="1200" b="0" i="0" u="none" strike="noStrike" kern="1200" baseline="0" dirty="0">
                <a:solidFill>
                  <a:schemeClr val="tx1"/>
                </a:solidFill>
                <a:latin typeface="+mn-lt"/>
                <a:ea typeface="+mn-ea"/>
                <a:cs typeface="+mn-cs"/>
              </a:rPr>
              <a:t>roof windows that allow residents to stand underneath the open windowpane. Supplement with extra vertical or sloped elements to create a floor-to-ceiling </a:t>
            </a:r>
            <a:r>
              <a:rPr lang="de-AT" sz="1200" b="0" i="0" u="none" strike="noStrike" kern="1200" baseline="0" dirty="0" err="1">
                <a:solidFill>
                  <a:schemeClr val="tx1"/>
                </a:solidFill>
                <a:latin typeface="+mn-lt"/>
                <a:ea typeface="+mn-ea"/>
                <a:cs typeface="+mn-cs"/>
              </a:rPr>
              <a:t>experience</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outdoor balcony can be created without major structural changes to the</a:t>
            </a:r>
          </a:p>
          <a:p>
            <a:r>
              <a:rPr lang="en-US" sz="1200" b="0" i="0" u="none" strike="noStrike" kern="1200" baseline="0" dirty="0">
                <a:solidFill>
                  <a:schemeClr val="tx1"/>
                </a:solidFill>
                <a:latin typeface="+mn-lt"/>
                <a:ea typeface="+mn-ea"/>
                <a:cs typeface="+mn-cs"/>
              </a:rPr>
              <a:t>roof. The VELUX CABRIO® establishes a true link between the interior and a private outdoor area and features an integrated glass and metal railing.</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18</a:t>
            </a:fld>
            <a:endParaRPr lang="en-GB"/>
          </a:p>
        </p:txBody>
      </p:sp>
    </p:spTree>
    <p:extLst>
      <p:ext uri="{BB962C8B-B14F-4D97-AF65-F5344CB8AC3E}">
        <p14:creationId xmlns:p14="http://schemas.microsoft.com/office/powerpoint/2010/main" val="99388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Since daylight from the side only delivers a fraction of what is available, </a:t>
            </a:r>
            <a:r>
              <a:rPr lang="de-DE" sz="1200" b="0" i="0" u="none" strike="noStrike" kern="1200" baseline="0" dirty="0" err="1">
                <a:solidFill>
                  <a:schemeClr val="tx1"/>
                </a:solidFill>
                <a:latin typeface="+mn-lt"/>
                <a:ea typeface="+mn-ea"/>
                <a:cs typeface="+mn-cs"/>
              </a:rPr>
              <a:t>one-storey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buildings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flat </a:t>
            </a:r>
            <a:r>
              <a:rPr lang="en-US" sz="1200" b="0" i="0" u="none" strike="noStrike" kern="1200" baseline="0" dirty="0">
                <a:solidFill>
                  <a:schemeClr val="tx1"/>
                </a:solidFill>
                <a:latin typeface="+mn-lt"/>
                <a:ea typeface="+mn-ea"/>
                <a:cs typeface="+mn-cs"/>
              </a:rPr>
              <a:t>roofs and deep rooms often struggle to bring natural lighting into every corner. Openings in the roof will distribute more daylight into central rooms and other darkened areas.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Three times more intense Daylight</a:t>
            </a:r>
          </a:p>
          <a:p>
            <a:r>
              <a:rPr lang="en-US" sz="1200" b="0" i="0" u="none" strike="noStrike" kern="1200" baseline="0" dirty="0">
                <a:solidFill>
                  <a:schemeClr val="tx1"/>
                </a:solidFill>
                <a:latin typeface="+mn-lt"/>
                <a:ea typeface="+mn-ea"/>
                <a:cs typeface="+mn-cs"/>
              </a:rPr>
              <a:t>Depending on size, number and placement, roof-lights add twice the amount of daylight to rooms in buildings with pitched roofs and three times more in flat-roofed homes compared to façade </a:t>
            </a:r>
            <a:r>
              <a:rPr lang="de-DE" sz="1200" b="0" i="0" u="none" strike="noStrike" kern="1200" baseline="0" dirty="0" err="1">
                <a:solidFill>
                  <a:schemeClr val="tx1"/>
                </a:solidFill>
                <a:latin typeface="+mn-lt"/>
                <a:ea typeface="+mn-ea"/>
                <a:cs typeface="+mn-cs"/>
              </a:rPr>
              <a:t>windows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a:solidFill>
                  <a:schemeClr val="tx1"/>
                </a:solidFill>
                <a:latin typeface="+mn-lt"/>
                <a:ea typeface="+mn-ea"/>
                <a:cs typeface="+mn-cs"/>
              </a:rPr>
              <a:t>In </a:t>
            </a:r>
            <a:r>
              <a:rPr lang="de-DE" sz="1200" b="1" i="0" u="none" strike="noStrike" kern="1200" baseline="0" dirty="0" err="1">
                <a:solidFill>
                  <a:schemeClr val="tx1"/>
                </a:solidFill>
                <a:latin typeface="+mn-lt"/>
                <a:ea typeface="+mn-ea"/>
                <a:cs typeface="+mn-cs"/>
              </a:rPr>
              <a:t>contact</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nature</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openings in the facade connect us to the surrounding landscape, roof openings connect us to the sky. There might not be much to look at, but our bodies react to the sensation. Contact with the outside living environment, regardless of concrete scenic content,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an </a:t>
            </a:r>
            <a:r>
              <a:rPr lang="de-DE" sz="1200" b="0" i="0" u="none" strike="noStrike" kern="1200" baseline="0" dirty="0" err="1">
                <a:solidFill>
                  <a:schemeClr val="tx1"/>
                </a:solidFill>
                <a:latin typeface="+mn-lt"/>
                <a:ea typeface="+mn-ea"/>
                <a:cs typeface="+mn-cs"/>
              </a:rPr>
              <a:t>important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psychological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aspect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linked to daylighting (Robbins, 1986). Windows supply information of orientation, give experience of weather changes and allow us to follow the passage of </a:t>
            </a:r>
            <a:r>
              <a:rPr lang="de-DE" sz="1200" b="0" i="0" u="none" strike="noStrike" kern="1200" baseline="0" dirty="0">
                <a:solidFill>
                  <a:schemeClr val="tx1"/>
                </a:solidFill>
                <a:latin typeface="+mn-lt"/>
                <a:ea typeface="+mn-ea"/>
                <a:cs typeface="+mn-cs"/>
              </a:rPr>
              <a:t>time </a:t>
            </a:r>
            <a:r>
              <a:rPr lang="de-DE" sz="1200" b="0" i="0" u="none" strike="noStrike" kern="1200" baseline="0" dirty="0" err="1">
                <a:solidFill>
                  <a:schemeClr val="tx1"/>
                </a:solidFill>
                <a:latin typeface="+mn-lt"/>
                <a:ea typeface="+mn-ea"/>
                <a:cs typeface="+mn-cs"/>
              </a:rPr>
              <a:t>throughout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day</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Grafic</a:t>
            </a:r>
            <a:r>
              <a:rPr lang="de-DE" sz="1200" b="0" i="0" u="none" strike="noStrike" kern="1200" baseline="0" dirty="0">
                <a:solidFill>
                  <a:schemeClr val="tx1"/>
                </a:solidFill>
                <a:latin typeface="+mn-lt"/>
                <a:ea typeface="+mn-ea"/>
                <a:cs typeface="+mn-cs"/>
              </a:rPr>
              <a:t> 1: </a:t>
            </a:r>
            <a:r>
              <a:rPr lang="en-US" sz="1200" b="0" i="0" u="none" strike="noStrike" kern="1200" baseline="0" dirty="0">
                <a:solidFill>
                  <a:schemeClr val="tx1"/>
                </a:solidFill>
                <a:latin typeface="+mn-lt"/>
                <a:ea typeface="+mn-ea"/>
                <a:cs typeface="+mn-cs"/>
              </a:rPr>
              <a:t>Even fairly large facade windows provide on average a limited amount of lighting as well as very unbalanced daylight conditions.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2: A horizontal opening through the roof provides intense daylighting</a:t>
            </a:r>
          </a:p>
          <a:p>
            <a:r>
              <a:rPr lang="en-US" sz="1200" b="0" i="0" u="none" strike="noStrike" kern="1200" baseline="0" dirty="0">
                <a:solidFill>
                  <a:schemeClr val="tx1"/>
                </a:solidFill>
                <a:latin typeface="+mn-lt"/>
                <a:ea typeface="+mn-ea"/>
                <a:cs typeface="+mn-cs"/>
              </a:rPr>
              <a:t>in central or deep areas.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3: Combining the two openings creates a diversified lighting environment with variations in daylight intensity, a greater perception of space and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viewing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options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19</a:t>
            </a:fld>
            <a:endParaRPr lang="en-GB"/>
          </a:p>
        </p:txBody>
      </p:sp>
    </p:spTree>
    <p:extLst>
      <p:ext uri="{BB962C8B-B14F-4D97-AF65-F5344CB8AC3E}">
        <p14:creationId xmlns:p14="http://schemas.microsoft.com/office/powerpoint/2010/main" val="84740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Daylight </a:t>
            </a:r>
            <a:r>
              <a:rPr lang="de-AT" sz="1200" b="1" i="0" u="none" strike="noStrike" kern="1200" baseline="0" dirty="0" err="1">
                <a:solidFill>
                  <a:schemeClr val="tx1"/>
                </a:solidFill>
                <a:latin typeface="+mn-lt"/>
                <a:ea typeface="+mn-ea"/>
                <a:cs typeface="+mn-cs"/>
              </a:rPr>
              <a:t>is</a:t>
            </a:r>
            <a:r>
              <a:rPr lang="de-AT" sz="1200" b="1" i="0" u="none" strike="noStrike" kern="1200" baseline="0" dirty="0">
                <a:solidFill>
                  <a:schemeClr val="tx1"/>
                </a:solidFill>
                <a:latin typeface="+mn-lt"/>
                <a:ea typeface="+mn-ea"/>
                <a:cs typeface="+mn-cs"/>
              </a:rPr>
              <a:t> all </a:t>
            </a:r>
            <a:r>
              <a:rPr lang="de-AT" sz="1200" b="1" i="0" u="none" strike="noStrike" kern="1200" baseline="0" dirty="0" err="1">
                <a:solidFill>
                  <a:schemeClr val="tx1"/>
                </a:solidFill>
                <a:latin typeface="+mn-lt"/>
                <a:ea typeface="+mn-ea"/>
                <a:cs typeface="+mn-cs"/>
              </a:rPr>
              <a:t>about</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the</a:t>
            </a:r>
            <a:r>
              <a:rPr lang="de-AT" sz="1200" b="1" i="0" u="none" strike="noStrike" kern="1200" baseline="0" dirty="0">
                <a:solidFill>
                  <a:schemeClr val="tx1"/>
                </a:solidFill>
                <a:latin typeface="+mn-lt"/>
                <a:ea typeface="+mn-ea"/>
                <a:cs typeface="+mn-cs"/>
              </a:rPr>
              <a:t> </a:t>
            </a:r>
            <a:r>
              <a:rPr lang="de-AT" sz="1200" b="1" i="0" u="none" strike="noStrike" kern="1200" baseline="0" dirty="0" err="1">
                <a:solidFill>
                  <a:schemeClr val="tx1"/>
                </a:solidFill>
                <a:latin typeface="+mn-lt"/>
                <a:ea typeface="+mn-ea"/>
                <a:cs typeface="+mn-cs"/>
              </a:rPr>
              <a:t>where</a:t>
            </a:r>
            <a:r>
              <a:rPr lang="de-AT" sz="1200" b="1" i="0" u="none" strike="noStrike" kern="1200" baseline="0" dirty="0">
                <a:solidFill>
                  <a:schemeClr val="tx1"/>
                </a:solidFill>
                <a:latin typeface="+mn-lt"/>
                <a:ea typeface="+mn-ea"/>
                <a:cs typeface="+mn-cs"/>
              </a:rPr>
              <a:t> and </a:t>
            </a:r>
            <a:r>
              <a:rPr lang="de-AT" sz="1200" b="1" i="0" u="none" strike="noStrike" kern="1200" baseline="0" dirty="0" err="1">
                <a:solidFill>
                  <a:schemeClr val="tx1"/>
                </a:solidFill>
                <a:latin typeface="+mn-lt"/>
                <a:ea typeface="+mn-ea"/>
                <a:cs typeface="+mn-cs"/>
              </a:rPr>
              <a:t>when</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Latitude and orientation are determining factors in terms of how daylight will affect the indoor environment.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latitude affects solar elevation and </a:t>
            </a:r>
            <a:r>
              <a:rPr lang="de-AT" sz="1200" b="0" i="0" u="none" strike="noStrike" kern="1200" baseline="0" dirty="0" err="1">
                <a:solidFill>
                  <a:schemeClr val="tx1"/>
                </a:solidFill>
                <a:latin typeface="+mn-lt"/>
                <a:ea typeface="+mn-ea"/>
                <a:cs typeface="+mn-cs"/>
              </a:rPr>
              <a:t>becomes</a:t>
            </a:r>
            <a:r>
              <a:rPr lang="de-AT" sz="1200" b="0" i="0" u="none" strike="noStrike" kern="1200" baseline="0" dirty="0">
                <a:solidFill>
                  <a:schemeClr val="tx1"/>
                </a:solidFill>
                <a:latin typeface="+mn-lt"/>
                <a:ea typeface="+mn-ea"/>
                <a:cs typeface="+mn-cs"/>
              </a:rPr>
              <a:t> an </a:t>
            </a:r>
            <a:r>
              <a:rPr lang="de-AT" sz="1200" b="0" i="0" u="none" strike="noStrike" kern="1200" baseline="0" dirty="0" err="1">
                <a:solidFill>
                  <a:schemeClr val="tx1"/>
                </a:solidFill>
                <a:latin typeface="+mn-lt"/>
                <a:ea typeface="+mn-ea"/>
                <a:cs typeface="+mn-cs"/>
              </a:rPr>
              <a:t>increasingly</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influential</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variable as the site of the building is moved further away from the equator.</a:t>
            </a:r>
          </a:p>
          <a:p>
            <a:r>
              <a:rPr lang="en-US" sz="1200" b="0" i="0" u="none" strike="noStrike" kern="1200" baseline="0" dirty="0">
                <a:solidFill>
                  <a:schemeClr val="tx1"/>
                </a:solidFill>
                <a:latin typeface="+mn-lt"/>
                <a:ea typeface="+mn-ea"/>
                <a:cs typeface="+mn-cs"/>
              </a:rPr>
              <a:t>The orientation of the building and its windows influence the availability and</a:t>
            </a:r>
          </a:p>
          <a:p>
            <a:r>
              <a:rPr lang="en-US" sz="1200" b="0" i="0" u="none" strike="noStrike" kern="1200" baseline="0" dirty="0">
                <a:solidFill>
                  <a:schemeClr val="tx1"/>
                </a:solidFill>
                <a:latin typeface="+mn-lt"/>
                <a:ea typeface="+mn-ea"/>
                <a:cs typeface="+mn-cs"/>
              </a:rPr>
              <a:t>qualities of daylight in the interior. In the northern hemisphere, light coming</a:t>
            </a:r>
          </a:p>
          <a:p>
            <a:r>
              <a:rPr lang="en-US" sz="1200" b="0" i="0" u="none" strike="noStrike" kern="1200" baseline="0" dirty="0">
                <a:solidFill>
                  <a:schemeClr val="tx1"/>
                </a:solidFill>
                <a:latin typeface="+mn-lt"/>
                <a:ea typeface="+mn-ea"/>
                <a:cs typeface="+mn-cs"/>
              </a:rPr>
              <a:t>from the north is mainly composed of diffuse sky light and provides the interior with a functional and comfortable light. Light from the south, east and west mainly offers direct sunlight and light levels that vary significantly </a:t>
            </a:r>
            <a:r>
              <a:rPr lang="de-AT" sz="1200" b="0" i="0" u="none" strike="noStrike" kern="1200" baseline="0" dirty="0" err="1">
                <a:solidFill>
                  <a:schemeClr val="tx1"/>
                </a:solidFill>
                <a:latin typeface="+mn-lt"/>
                <a:ea typeface="+mn-ea"/>
                <a:cs typeface="+mn-cs"/>
              </a:rPr>
              <a:t>throughout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day</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1" i="0" u="none" strike="noStrike" kern="1200" baseline="0" dirty="0" err="1">
                <a:solidFill>
                  <a:schemeClr val="tx1"/>
                </a:solidFill>
                <a:latin typeface="+mn-lt"/>
                <a:ea typeface="+mn-ea"/>
                <a:cs typeface="+mn-cs"/>
              </a:rPr>
              <a:t>Stronger</a:t>
            </a:r>
            <a:r>
              <a:rPr lang="de-AT" sz="1200" b="1" i="0" u="none" strike="noStrike" kern="1200" baseline="0" dirty="0">
                <a:solidFill>
                  <a:schemeClr val="tx1"/>
                </a:solidFill>
                <a:latin typeface="+mn-lt"/>
                <a:ea typeface="+mn-ea"/>
                <a:cs typeface="+mn-cs"/>
              </a:rPr>
              <a:t> and softer</a:t>
            </a:r>
          </a:p>
          <a:p>
            <a:r>
              <a:rPr lang="en-US" sz="1200" b="0" i="0" u="none" strike="noStrike" kern="1200" baseline="0" dirty="0">
                <a:solidFill>
                  <a:schemeClr val="tx1"/>
                </a:solidFill>
                <a:latin typeface="+mn-lt"/>
                <a:ea typeface="+mn-ea"/>
                <a:cs typeface="+mn-cs"/>
              </a:rPr>
              <a:t>Roof windows provide at least twice as much light as vertical windows and three times more light than dormers of the same size. Roof windows are shown to give higher wall luminance than dormer and facade windows, resulting in less glare due to a softer transition </a:t>
            </a:r>
            <a:r>
              <a:rPr lang="de-AT" sz="1200" b="0" i="0" u="none" strike="noStrike" kern="1200" baseline="0" dirty="0" err="1">
                <a:solidFill>
                  <a:schemeClr val="tx1"/>
                </a:solidFill>
                <a:latin typeface="+mn-lt"/>
                <a:ea typeface="+mn-ea"/>
                <a:cs typeface="+mn-cs"/>
              </a:rPr>
              <a:t>between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pane</a:t>
            </a:r>
            <a:r>
              <a:rPr lang="de-AT" sz="1200" b="0" i="0" u="none" strike="noStrike" kern="1200" baseline="0" dirty="0">
                <a:solidFill>
                  <a:schemeClr val="tx1"/>
                </a:solidFill>
                <a:latin typeface="+mn-lt"/>
                <a:ea typeface="+mn-ea"/>
                <a:cs typeface="+mn-cs"/>
              </a:rPr>
              <a:t> and wall.</a:t>
            </a:r>
          </a:p>
          <a:p>
            <a:endParaRPr lang="de-AT"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Glare leaves details in the dark</a:t>
            </a:r>
          </a:p>
          <a:p>
            <a:r>
              <a:rPr lang="de-AT" sz="1200" b="0" i="0" u="none" strike="noStrike" kern="1200" baseline="0" dirty="0">
                <a:solidFill>
                  <a:schemeClr val="tx1"/>
                </a:solidFill>
                <a:latin typeface="+mn-lt"/>
                <a:ea typeface="+mn-ea"/>
                <a:cs typeface="+mn-cs"/>
              </a:rPr>
              <a:t>Glare </a:t>
            </a:r>
            <a:r>
              <a:rPr lang="de-AT" sz="1200" b="0" i="0" u="none" strike="noStrike" kern="1200" baseline="0" dirty="0" err="1">
                <a:solidFill>
                  <a:schemeClr val="tx1"/>
                </a:solidFill>
                <a:latin typeface="+mn-lt"/>
                <a:ea typeface="+mn-ea"/>
                <a:cs typeface="+mn-cs"/>
              </a:rPr>
              <a:t>occurs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when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luminance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variations</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exceed 20:1 to 40:1 (Rea, 2000). The eye will adapt to the high level of the glare source, making it hard to perceive details in the now too-dark room.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Varied and intense: Windows facing south provide more varied and intense lighting conditions, helping residents maintain a direct sense of time and weather. The direction also </a:t>
            </a:r>
            <a:r>
              <a:rPr lang="en-US" sz="1200" b="0" i="0" u="none" strike="noStrike" kern="1200" baseline="0" dirty="0" err="1">
                <a:solidFill>
                  <a:schemeClr val="tx1"/>
                </a:solidFill>
                <a:latin typeface="+mn-lt"/>
                <a:ea typeface="+mn-ea"/>
                <a:cs typeface="+mn-cs"/>
              </a:rPr>
              <a:t>optimises</a:t>
            </a:r>
            <a:r>
              <a:rPr lang="en-US" sz="1200" b="0" i="0" u="none" strike="noStrike" kern="1200" baseline="0" dirty="0">
                <a:solidFill>
                  <a:schemeClr val="tx1"/>
                </a:solidFill>
                <a:latin typeface="+mn-lt"/>
                <a:ea typeface="+mn-ea"/>
                <a:cs typeface="+mn-cs"/>
              </a:rPr>
              <a:t> solar gain </a:t>
            </a:r>
            <a:r>
              <a:rPr lang="de-AT" sz="1200" b="0" i="0" u="none" strike="noStrike" kern="1200" baseline="0" dirty="0" err="1">
                <a:solidFill>
                  <a:schemeClr val="tx1"/>
                </a:solidFill>
                <a:latin typeface="+mn-lt"/>
                <a:ea typeface="+mn-ea"/>
                <a:cs typeface="+mn-cs"/>
              </a:rPr>
              <a:t>for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supplemental</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heating</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Morning sunshine: Windows facing east capture the morning sunlight with its dominating short wavelength in the blue part of the spectrum. A bluish light will stop melatonin secretion, raise blood pressure and increase alertness in the residents.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Soft and uniform: Windows facing north provide reflected or diffused daylight from a clear sky or different levels of cloud cover. As opposed to direct sunlight, reflected or diffused daylight offers a softer and more uniform lighting quality.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Evening sunset: Windows facing west capture the late afternoon and evening sunlight with its dominating red </a:t>
            </a:r>
            <a:r>
              <a:rPr lang="en-US" sz="1200" b="0" i="0" u="none" strike="noStrike" kern="1200" baseline="0" dirty="0" err="1">
                <a:solidFill>
                  <a:schemeClr val="tx1"/>
                </a:solidFill>
                <a:latin typeface="+mn-lt"/>
                <a:ea typeface="+mn-ea"/>
                <a:cs typeface="+mn-cs"/>
              </a:rPr>
              <a:t>colours</a:t>
            </a:r>
            <a:r>
              <a:rPr lang="en-US" sz="1200" b="0" i="0" u="none" strike="noStrike" kern="1200" baseline="0" dirty="0">
                <a:solidFill>
                  <a:schemeClr val="tx1"/>
                </a:solidFill>
                <a:latin typeface="+mn-lt"/>
                <a:ea typeface="+mn-ea"/>
                <a:cs typeface="+mn-cs"/>
              </a:rPr>
              <a:t>. Shifting to longer wavelengths in the spectrum allows the melatonin secretion to restart, prompting the body for a good night's sleep.</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20</a:t>
            </a:fld>
            <a:endParaRPr lang="en-GB"/>
          </a:p>
        </p:txBody>
      </p:sp>
    </p:spTree>
    <p:extLst>
      <p:ext uri="{BB962C8B-B14F-4D97-AF65-F5344CB8AC3E}">
        <p14:creationId xmlns:p14="http://schemas.microsoft.com/office/powerpoint/2010/main" val="3365369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E89ECCCA-9915-4A1A-B9A8-9F141B987F72}" type="slidenum">
              <a:rPr lang="en-GB" smtClean="0"/>
              <a:t>21</a:t>
            </a:fld>
            <a:endParaRPr lang="en-GB"/>
          </a:p>
        </p:txBody>
      </p:sp>
    </p:spTree>
    <p:extLst>
      <p:ext uri="{BB962C8B-B14F-4D97-AF65-F5344CB8AC3E}">
        <p14:creationId xmlns:p14="http://schemas.microsoft.com/office/powerpoint/2010/main" val="1461314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you open the interior to the </a:t>
            </a:r>
            <a:r>
              <a:rPr lang="de-DE" sz="1200" b="0" i="0" u="none" strike="noStrike" kern="1200" baseline="0" dirty="0" err="1">
                <a:solidFill>
                  <a:schemeClr val="tx1"/>
                </a:solidFill>
                <a:latin typeface="+mn-lt"/>
                <a:ea typeface="+mn-ea"/>
                <a:cs typeface="+mn-cs"/>
              </a:rPr>
              <a:t>sky</a:t>
            </a:r>
            <a:r>
              <a:rPr lang="de-DE" sz="1200" b="0" i="0" u="none" strike="noStrike" kern="1200" baseline="0" dirty="0">
                <a:solidFill>
                  <a:schemeClr val="tx1"/>
                </a:solidFill>
                <a:latin typeface="+mn-lt"/>
                <a:ea typeface="+mn-ea"/>
                <a:cs typeface="+mn-cs"/>
              </a:rPr>
              <a:t> and </a:t>
            </a:r>
            <a:r>
              <a:rPr lang="de-DE" sz="1200" b="0" i="0" u="none" strike="noStrike" kern="1200" baseline="0" dirty="0" err="1">
                <a:solidFill>
                  <a:schemeClr val="tx1"/>
                </a:solidFill>
                <a:latin typeface="+mn-lt"/>
                <a:ea typeface="+mn-ea"/>
                <a:cs typeface="+mn-cs"/>
              </a:rPr>
              <a:t>surrounding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landscape</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perception of the room is altered entirely. Instead of having a boxed interior, the inside suddenly becomes a doorway to the outside – a place where plenty of daylight, space and a connection to nature </a:t>
            </a:r>
            <a:r>
              <a:rPr lang="de-DE" sz="1200" b="0" i="0" u="none" strike="noStrike" kern="1200" baseline="0" dirty="0" err="1">
                <a:solidFill>
                  <a:schemeClr val="tx1"/>
                </a:solidFill>
                <a:latin typeface="+mn-lt"/>
                <a:ea typeface="+mn-ea"/>
                <a:cs typeface="+mn-cs"/>
              </a:rPr>
              <a:t>define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experience</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Research likes a good view</a:t>
            </a:r>
          </a:p>
          <a:p>
            <a:r>
              <a:rPr lang="en-US" sz="1200" b="0" i="0" u="none" strike="noStrike" kern="1200" baseline="0" dirty="0">
                <a:solidFill>
                  <a:schemeClr val="tx1"/>
                </a:solidFill>
                <a:latin typeface="+mn-lt"/>
                <a:ea typeface="+mn-ea"/>
                <a:cs typeface="+mn-cs"/>
              </a:rPr>
              <a:t>A wide array of studies underline the effects of maintaining a visual link to </a:t>
            </a:r>
            <a:r>
              <a:rPr lang="en-US" sz="1200" b="0" i="0" u="none" strike="noStrike" kern="1200" baseline="0" dirty="0" err="1">
                <a:solidFill>
                  <a:schemeClr val="tx1"/>
                </a:solidFill>
                <a:latin typeface="+mn-lt"/>
                <a:ea typeface="+mn-ea"/>
                <a:cs typeface="+mn-cs"/>
              </a:rPr>
              <a:t>th</a:t>
            </a:r>
            <a:r>
              <a:rPr lang="en-US" sz="1200" b="0" i="0" u="none" strike="noStrike" kern="1200" baseline="0" dirty="0">
                <a:solidFill>
                  <a:schemeClr val="tx1"/>
                </a:solidFill>
                <a:latin typeface="+mn-lt"/>
                <a:ea typeface="+mn-ea"/>
                <a:cs typeface="+mn-cs"/>
              </a:rPr>
              <a:t> outdoor environment. A view with layers of sky, city or landscape, and ground could counteract tiring monotony and help relieve the feeling of being closed in </a:t>
            </a:r>
            <a:r>
              <a:rPr lang="de-DE" sz="1200" b="0" i="0" u="none" strike="noStrike" kern="1200" baseline="0" dirty="0">
                <a:solidFill>
                  <a:schemeClr val="tx1"/>
                </a:solidFill>
                <a:latin typeface="+mn-lt"/>
                <a:ea typeface="+mn-ea"/>
                <a:cs typeface="+mn-cs"/>
              </a:rPr>
              <a:t>(Boyce et al., 2003).</a:t>
            </a:r>
          </a:p>
          <a:p>
            <a:endParaRPr lang="de-DE"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view to nature may have a positive influence on people’s sense of well being (Kaplan, 2001), better subjective health </a:t>
            </a:r>
            <a:r>
              <a:rPr lang="de-DE" sz="1200" b="0" i="0" u="none" strike="noStrike" kern="1200" baseline="0" dirty="0">
                <a:solidFill>
                  <a:schemeClr val="tx1"/>
                </a:solidFill>
                <a:latin typeface="+mn-lt"/>
                <a:ea typeface="+mn-ea"/>
                <a:cs typeface="+mn-cs"/>
              </a:rPr>
              <a:t>(Kaplan, 1993), </a:t>
            </a:r>
            <a:r>
              <a:rPr lang="de-DE" sz="1200" b="0" i="0" u="none" strike="noStrike" kern="1200" baseline="0" dirty="0" err="1">
                <a:solidFill>
                  <a:schemeClr val="tx1"/>
                </a:solidFill>
                <a:latin typeface="+mn-lt"/>
                <a:ea typeface="+mn-ea"/>
                <a:cs typeface="+mn-cs"/>
              </a:rPr>
              <a:t>higher</a:t>
            </a:r>
            <a:r>
              <a:rPr lang="de-DE" sz="1200" b="0" i="0" u="none" strike="noStrike" kern="1200" baseline="0" dirty="0">
                <a:solidFill>
                  <a:schemeClr val="tx1"/>
                </a:solidFill>
                <a:latin typeface="+mn-lt"/>
                <a:ea typeface="+mn-ea"/>
                <a:cs typeface="+mn-cs"/>
              </a:rPr>
              <a:t> environmental </a:t>
            </a:r>
            <a:r>
              <a:rPr lang="fr-FR" sz="1200" b="0" i="0" u="none" strike="noStrike" kern="1200" baseline="0" dirty="0">
                <a:solidFill>
                  <a:schemeClr val="tx1"/>
                </a:solidFill>
                <a:latin typeface="+mn-lt"/>
                <a:ea typeface="+mn-ea"/>
                <a:cs typeface="+mn-cs"/>
              </a:rPr>
              <a:t>satisfaction (</a:t>
            </a:r>
            <a:r>
              <a:rPr lang="fr-FR" sz="1200" b="0" i="0" u="none" strike="noStrike" kern="1200" baseline="0" dirty="0" err="1">
                <a:solidFill>
                  <a:schemeClr val="tx1"/>
                </a:solidFill>
                <a:latin typeface="+mn-lt"/>
                <a:ea typeface="+mn-ea"/>
                <a:cs typeface="+mn-cs"/>
              </a:rPr>
              <a:t>Newsham</a:t>
            </a:r>
            <a:r>
              <a:rPr lang="fr-FR" sz="1200" b="0" i="0" u="none" strike="noStrike" kern="1200" baseline="0" dirty="0">
                <a:solidFill>
                  <a:schemeClr val="tx1"/>
                </a:solidFill>
                <a:latin typeface="+mn-lt"/>
                <a:ea typeface="+mn-ea"/>
                <a:cs typeface="+mn-cs"/>
              </a:rPr>
              <a:t> et al., 2009), </a:t>
            </a:r>
            <a:r>
              <a:rPr lang="da-DK" sz="1200" b="0" i="0" u="none" strike="noStrike" kern="1200" baseline="0" dirty="0" err="1">
                <a:solidFill>
                  <a:schemeClr val="tx1"/>
                </a:solidFill>
                <a:latin typeface="+mn-lt"/>
                <a:ea typeface="+mn-ea"/>
                <a:cs typeface="+mn-cs"/>
              </a:rPr>
              <a:t>better</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mood</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Grinde</a:t>
            </a:r>
            <a:r>
              <a:rPr lang="da-DK" sz="1200" b="0" i="0" u="none" strike="noStrike" kern="1200" baseline="0" dirty="0">
                <a:solidFill>
                  <a:schemeClr val="tx1"/>
                </a:solidFill>
                <a:latin typeface="+mn-lt"/>
                <a:ea typeface="+mn-ea"/>
                <a:cs typeface="+mn-cs"/>
              </a:rPr>
              <a:t> and Grindal Patil, </a:t>
            </a:r>
            <a:r>
              <a:rPr lang="en-US" sz="1200" b="0" i="0" u="none" strike="noStrike" kern="1200" baseline="0" dirty="0">
                <a:solidFill>
                  <a:schemeClr val="tx1"/>
                </a:solidFill>
                <a:latin typeface="+mn-lt"/>
                <a:ea typeface="+mn-ea"/>
                <a:cs typeface="+mn-cs"/>
              </a:rPr>
              <a:t>2009), reduced health problems (</a:t>
            </a:r>
            <a:r>
              <a:rPr lang="en-US" sz="1200" b="0" i="0" u="none" strike="noStrike" kern="1200" baseline="0" dirty="0" err="1">
                <a:solidFill>
                  <a:schemeClr val="tx1"/>
                </a:solidFill>
                <a:latin typeface="+mn-lt"/>
                <a:ea typeface="+mn-ea"/>
                <a:cs typeface="+mn-cs"/>
              </a:rPr>
              <a:t>Heschong</a:t>
            </a:r>
            <a:r>
              <a:rPr lang="en-US" sz="1200" b="0" i="0" u="none" strike="noStrike" kern="1200" baseline="0" dirty="0">
                <a:solidFill>
                  <a:schemeClr val="tx1"/>
                </a:solidFill>
                <a:latin typeface="+mn-lt"/>
                <a:ea typeface="+mn-ea"/>
                <a:cs typeface="+mn-cs"/>
              </a:rPr>
              <a:t> Mahone Group, 2003), job satisfaction, </a:t>
            </a:r>
            <a:r>
              <a:rPr lang="de-DE" sz="1200" b="0" i="0" u="none" strike="noStrike" kern="1200" baseline="0" dirty="0" err="1">
                <a:solidFill>
                  <a:schemeClr val="tx1"/>
                </a:solidFill>
                <a:latin typeface="+mn-lt"/>
                <a:ea typeface="+mn-ea"/>
                <a:cs typeface="+mn-cs"/>
              </a:rPr>
              <a:t>recovery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surgical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patients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(Ulrich, 1984) and </a:t>
            </a:r>
            <a:r>
              <a:rPr lang="en-US" sz="1200" b="0" i="0" u="none" strike="noStrike" kern="1200" baseline="0" dirty="0" err="1">
                <a:solidFill>
                  <a:schemeClr val="tx1"/>
                </a:solidFill>
                <a:latin typeface="+mn-lt"/>
                <a:ea typeface="+mn-ea"/>
                <a:cs typeface="+mn-cs"/>
              </a:rPr>
              <a:t>stressfull</a:t>
            </a:r>
            <a:r>
              <a:rPr lang="en-US" sz="1200" b="0" i="0" u="none" strike="noStrike" kern="1200" baseline="0" dirty="0">
                <a:solidFill>
                  <a:schemeClr val="tx1"/>
                </a:solidFill>
                <a:latin typeface="+mn-lt"/>
                <a:ea typeface="+mn-ea"/>
                <a:cs typeface="+mn-cs"/>
              </a:rPr>
              <a:t> experiences (Ulrich et al., 1991), and seating preference (Wang and </a:t>
            </a:r>
            <a:r>
              <a:rPr lang="en-US" sz="1200" b="0" i="0" u="none" strike="noStrike" kern="1200" baseline="0" dirty="0" err="1">
                <a:solidFill>
                  <a:schemeClr val="tx1"/>
                </a:solidFill>
                <a:latin typeface="+mn-lt"/>
                <a:ea typeface="+mn-ea"/>
                <a:cs typeface="+mn-cs"/>
              </a:rPr>
              <a:t>Boubekri</a:t>
            </a:r>
            <a:r>
              <a:rPr lang="en-US" sz="1200" b="0" i="0" u="none" strike="noStrike" kern="1200" baseline="0" dirty="0">
                <a:solidFill>
                  <a:schemeClr val="tx1"/>
                </a:solidFill>
                <a:latin typeface="+mn-lt"/>
                <a:ea typeface="+mn-ea"/>
                <a:cs typeface="+mn-cs"/>
              </a:rPr>
              <a:t>, 2010, 2011).</a:t>
            </a:r>
          </a:p>
          <a:p>
            <a:endParaRPr lang="en-US" sz="1200" b="0" i="0" u="none" strike="noStrike" kern="1200" baseline="0" dirty="0">
              <a:solidFill>
                <a:schemeClr val="tx1"/>
              </a:solidFill>
              <a:latin typeface="+mn-lt"/>
              <a:ea typeface="+mn-ea"/>
              <a:cs typeface="+mn-cs"/>
            </a:endParaRPr>
          </a:p>
          <a:p>
            <a:r>
              <a:rPr lang="de-DE" sz="1200" b="1" i="0" u="none" strike="noStrike" kern="1200" baseline="0" dirty="0">
                <a:solidFill>
                  <a:schemeClr val="tx1"/>
                </a:solidFill>
                <a:latin typeface="+mn-lt"/>
                <a:ea typeface="+mn-ea"/>
                <a:cs typeface="+mn-cs"/>
              </a:rPr>
              <a:t>A </a:t>
            </a:r>
            <a:r>
              <a:rPr lang="de-DE" sz="1200" b="1" i="0" u="none" strike="noStrike" kern="1200" baseline="0" dirty="0" err="1">
                <a:solidFill>
                  <a:schemeClr val="tx1"/>
                </a:solidFill>
                <a:latin typeface="+mn-lt"/>
                <a:ea typeface="+mn-ea"/>
                <a:cs typeface="+mn-cs"/>
              </a:rPr>
              <a:t>feeling</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of</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spaciousness</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Flat-roofed buildings often have ceilings with a relatively large number of square meters. With limited access to daylight, the interior in many cases adopts a </a:t>
            </a:r>
            <a:r>
              <a:rPr lang="de-DE" sz="1200" b="0" i="0" u="none" strike="noStrike" kern="1200" baseline="0" dirty="0">
                <a:solidFill>
                  <a:schemeClr val="tx1"/>
                </a:solidFill>
                <a:latin typeface="+mn-lt"/>
                <a:ea typeface="+mn-ea"/>
                <a:cs typeface="+mn-cs"/>
              </a:rPr>
              <a:t>cave-like </a:t>
            </a:r>
            <a:r>
              <a:rPr lang="de-DE" sz="1200" b="0" i="0" u="none" strike="noStrike" kern="1200" baseline="0" dirty="0" err="1">
                <a:solidFill>
                  <a:schemeClr val="tx1"/>
                </a:solidFill>
                <a:latin typeface="+mn-lt"/>
                <a:ea typeface="+mn-ea"/>
                <a:cs typeface="+mn-cs"/>
              </a:rPr>
              <a:t>appearance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creating</a:t>
            </a:r>
            <a:r>
              <a:rPr lang="de-DE" sz="1200" b="0" i="0" u="none" strike="noStrike" kern="1200" baseline="0" dirty="0">
                <a:solidFill>
                  <a:schemeClr val="tx1"/>
                </a:solidFill>
                <a:latin typeface="+mn-lt"/>
                <a:ea typeface="+mn-ea"/>
                <a:cs typeface="+mn-cs"/>
              </a:rPr>
              <a:t> large </a:t>
            </a:r>
            <a:r>
              <a:rPr lang="en-US" sz="1200" b="0" i="0" u="none" strike="noStrike" kern="1200" baseline="0" dirty="0">
                <a:solidFill>
                  <a:schemeClr val="tx1"/>
                </a:solidFill>
                <a:latin typeface="+mn-lt"/>
                <a:ea typeface="+mn-ea"/>
                <a:cs typeface="+mn-cs"/>
              </a:rPr>
              <a:t>patches of unlit and gloomy surfaces. Opening the ceiling will interrupt the monotonous structure with bright wells of daylight and create a new sense of space deep within the building.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1: Facade windows give residents a sense of location and local events. Flat roof windows provide a sense of space and connection to the circadian rhythm.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2: Pitched roof windows expand the visual experience to incorporate the surrounding landscape as well as daily variations in the sky.</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22</a:t>
            </a:fld>
            <a:endParaRPr lang="en-GB"/>
          </a:p>
        </p:txBody>
      </p:sp>
    </p:spTree>
    <p:extLst>
      <p:ext uri="{BB962C8B-B14F-4D97-AF65-F5344CB8AC3E}">
        <p14:creationId xmlns:p14="http://schemas.microsoft.com/office/powerpoint/2010/main" val="421534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Sound </a:t>
            </a:r>
            <a:r>
              <a:rPr lang="de-AT" sz="1200" b="1" i="0" u="none" strike="noStrike" kern="1200" baseline="0" dirty="0" err="1">
                <a:solidFill>
                  <a:schemeClr val="tx1"/>
                </a:solidFill>
                <a:latin typeface="+mn-lt"/>
                <a:ea typeface="+mn-ea"/>
                <a:cs typeface="+mn-cs"/>
              </a:rPr>
              <a:t>asleep</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can be quite a challenge to keep all the necessary requirements for an ideal sleeping environment in balance all year round. Lighting, air quality and energy consumption all need to be controlled to ensure the best possible conditions in the bedroom. The following are three ways of tackling the different issues related to controlling the </a:t>
            </a:r>
            <a:r>
              <a:rPr lang="de-AT" sz="1200" b="0" i="0" u="none" strike="noStrike" kern="1200" baseline="0" dirty="0" err="1">
                <a:solidFill>
                  <a:schemeClr val="tx1"/>
                </a:solidFill>
                <a:latin typeface="+mn-lt"/>
                <a:ea typeface="+mn-ea"/>
                <a:cs typeface="+mn-cs"/>
              </a:rPr>
              <a:t>environment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summer</a:t>
            </a:r>
            <a:r>
              <a:rPr lang="de-AT" sz="1200" b="0" i="0" u="none" strike="noStrike" kern="1200" baseline="0" dirty="0">
                <a:solidFill>
                  <a:schemeClr val="tx1"/>
                </a:solidFill>
                <a:latin typeface="+mn-lt"/>
                <a:ea typeface="+mn-ea"/>
                <a:cs typeface="+mn-cs"/>
              </a:rPr>
              <a:t> and </a:t>
            </a:r>
            <a:r>
              <a:rPr lang="de-AT" sz="1200" b="0" i="0" u="none" strike="noStrike" kern="1200" baseline="0" dirty="0" err="1">
                <a:solidFill>
                  <a:schemeClr val="tx1"/>
                </a:solidFill>
                <a:latin typeface="+mn-lt"/>
                <a:ea typeface="+mn-ea"/>
                <a:cs typeface="+mn-cs"/>
              </a:rPr>
              <a:t>winter</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err="1">
                <a:solidFill>
                  <a:schemeClr val="tx1"/>
                </a:solidFill>
                <a:latin typeface="+mn-lt"/>
                <a:ea typeface="+mn-ea"/>
                <a:cs typeface="+mn-cs"/>
              </a:rPr>
              <a:t>Grafic</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Night cooling uses cool outdoor air to cool down a building’s thermal</a:t>
            </a:r>
          </a:p>
          <a:p>
            <a:r>
              <a:rPr lang="en-US" sz="1200" b="0" i="0" u="none" strike="noStrike" kern="1200" baseline="0" dirty="0">
                <a:solidFill>
                  <a:schemeClr val="tx1"/>
                </a:solidFill>
                <a:latin typeface="+mn-lt"/>
                <a:ea typeface="+mn-ea"/>
                <a:cs typeface="+mn-cs"/>
              </a:rPr>
              <a:t>mass. The next day less cooling is needed to cool the building, as the thermal mass has already been cooled down.</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23</a:t>
            </a:fld>
            <a:endParaRPr lang="en-GB"/>
          </a:p>
        </p:txBody>
      </p:sp>
    </p:spTree>
    <p:extLst>
      <p:ext uri="{BB962C8B-B14F-4D97-AF65-F5344CB8AC3E}">
        <p14:creationId xmlns:p14="http://schemas.microsoft.com/office/powerpoint/2010/main" val="428648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people spending about 90% of their time inside buildings, it is almost</a:t>
            </a:r>
          </a:p>
          <a:p>
            <a:r>
              <a:rPr lang="en-US" sz="1200" b="0" i="0" u="none" strike="noStrike" kern="1200" baseline="0" dirty="0">
                <a:solidFill>
                  <a:schemeClr val="tx1"/>
                </a:solidFill>
                <a:latin typeface="+mn-lt"/>
                <a:ea typeface="+mn-ea"/>
                <a:cs typeface="+mn-cs"/>
              </a:rPr>
              <a:t>certain that high amounts of CO2, moisture and particles are part of</a:t>
            </a:r>
          </a:p>
          <a:p>
            <a:r>
              <a:rPr lang="en-US" sz="1200" b="0" i="0" u="none" strike="noStrike" kern="1200" baseline="0" dirty="0">
                <a:solidFill>
                  <a:schemeClr val="tx1"/>
                </a:solidFill>
                <a:latin typeface="+mn-lt"/>
                <a:ea typeface="+mn-ea"/>
                <a:cs typeface="+mn-cs"/>
              </a:rPr>
              <a:t>everyone’s daily air intake. The </a:t>
            </a:r>
            <a:r>
              <a:rPr lang="en-US" sz="1200" b="0" i="0" u="none" strike="noStrike" kern="1200" baseline="0" dirty="0" err="1">
                <a:solidFill>
                  <a:schemeClr val="tx1"/>
                </a:solidFill>
                <a:latin typeface="+mn-lt"/>
                <a:ea typeface="+mn-ea"/>
                <a:cs typeface="+mn-cs"/>
              </a:rPr>
              <a:t>indoorlevels</a:t>
            </a:r>
            <a:r>
              <a:rPr lang="en-US" sz="1200" b="0" i="0" u="none" strike="noStrike" kern="1200" baseline="0" dirty="0">
                <a:solidFill>
                  <a:schemeClr val="tx1"/>
                </a:solidFill>
                <a:latin typeface="+mn-lt"/>
                <a:ea typeface="+mn-ea"/>
                <a:cs typeface="+mn-cs"/>
              </a:rPr>
              <a:t> of some pollutants are often 2.5-5 times higher than outdoor levels, and as we all breathe approx. 22,000</a:t>
            </a:r>
          </a:p>
          <a:p>
            <a:r>
              <a:rPr lang="en-US" sz="1200" b="0" i="0" u="none" strike="noStrike" kern="1200" baseline="0" dirty="0">
                <a:solidFill>
                  <a:schemeClr val="tx1"/>
                </a:solidFill>
                <a:latin typeface="+mn-lt"/>
                <a:ea typeface="+mn-ea"/>
                <a:cs typeface="+mn-cs"/>
              </a:rPr>
              <a:t>times a day, it becomes difficult to avoid whatever airborne elements the</a:t>
            </a:r>
          </a:p>
          <a:p>
            <a:r>
              <a:rPr lang="en-US" sz="1200" b="0" i="0" u="none" strike="noStrike" kern="1200" baseline="0" dirty="0">
                <a:solidFill>
                  <a:schemeClr val="tx1"/>
                </a:solidFill>
                <a:latin typeface="+mn-lt"/>
                <a:ea typeface="+mn-ea"/>
                <a:cs typeface="+mn-cs"/>
              </a:rPr>
              <a:t>building is going to throw at us.</a:t>
            </a:r>
          </a:p>
          <a:p>
            <a:endParaRPr lang="en-US" sz="1200" b="0" i="0" u="none" strike="noStrike" kern="1200" baseline="0" dirty="0">
              <a:solidFill>
                <a:schemeClr val="tx1"/>
              </a:solidFill>
              <a:latin typeface="+mn-lt"/>
              <a:ea typeface="+mn-ea"/>
              <a:cs typeface="+mn-cs"/>
            </a:endParaRPr>
          </a:p>
          <a:p>
            <a:r>
              <a:rPr lang="de-DE" sz="1200" b="1" i="0" u="none" strike="noStrike" kern="1200" baseline="0" dirty="0" err="1">
                <a:solidFill>
                  <a:schemeClr val="tx1"/>
                </a:solidFill>
                <a:latin typeface="+mn-lt"/>
                <a:ea typeface="+mn-ea"/>
                <a:cs typeface="+mn-cs"/>
              </a:rPr>
              <a:t>Insufficient</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airing</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damagesour</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health</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we know it is happening. According to the German research organization </a:t>
            </a:r>
            <a:r>
              <a:rPr lang="de-DE" sz="1200" b="0" i="0" u="none" strike="noStrike" kern="1200" baseline="0" dirty="0">
                <a:solidFill>
                  <a:schemeClr val="tx1"/>
                </a:solidFill>
                <a:latin typeface="+mn-lt"/>
                <a:ea typeface="+mn-ea"/>
                <a:cs typeface="+mn-cs"/>
              </a:rPr>
              <a:t>Fraunhofer IBP, 80 </a:t>
            </a:r>
            <a:r>
              <a:rPr lang="de-DE" sz="1200" b="0" i="0" u="none" strike="noStrike" kern="1200" baseline="0" dirty="0" err="1">
                <a:solidFill>
                  <a:schemeClr val="tx1"/>
                </a:solidFill>
                <a:latin typeface="+mn-lt"/>
                <a:ea typeface="+mn-ea"/>
                <a:cs typeface="+mn-cs"/>
              </a:rPr>
              <a:t>million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Europeans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live in damp and unhealthy buildings. Furthermore, the Healthy Homes Barometer 2016 reveals that almost every other person doesn’t </a:t>
            </a:r>
            <a:r>
              <a:rPr lang="en-US" sz="1200" b="0" i="0" u="none" strike="noStrike" kern="1200" baseline="0" dirty="0" err="1">
                <a:solidFill>
                  <a:schemeClr val="tx1"/>
                </a:solidFill>
                <a:latin typeface="+mn-lt"/>
                <a:ea typeface="+mn-ea"/>
                <a:cs typeface="+mn-cs"/>
              </a:rPr>
              <a:t>prioritise</a:t>
            </a:r>
            <a:r>
              <a:rPr lang="en-US" sz="1200" b="0" i="0" u="none" strike="noStrike" kern="1200" baseline="0" dirty="0">
                <a:solidFill>
                  <a:schemeClr val="tx1"/>
                </a:solidFill>
                <a:latin typeface="+mn-lt"/>
                <a:ea typeface="+mn-ea"/>
                <a:cs typeface="+mn-cs"/>
              </a:rPr>
              <a:t> low air humidity and almost six out of 10 do </a:t>
            </a:r>
            <a:r>
              <a:rPr lang="de-DE" sz="1200" b="0" i="0" u="none" strike="noStrike" kern="1200" baseline="0" dirty="0">
                <a:solidFill>
                  <a:schemeClr val="tx1"/>
                </a:solidFill>
                <a:latin typeface="+mn-lt"/>
                <a:ea typeface="+mn-ea"/>
                <a:cs typeface="+mn-cs"/>
              </a:rPr>
              <a:t>not </a:t>
            </a:r>
            <a:r>
              <a:rPr lang="de-DE" sz="1200" b="0" i="0" u="none" strike="noStrike" kern="1200" baseline="0" dirty="0" err="1">
                <a:solidFill>
                  <a:schemeClr val="tx1"/>
                </a:solidFill>
                <a:latin typeface="+mn-lt"/>
                <a:ea typeface="+mn-ea"/>
                <a:cs typeface="+mn-cs"/>
              </a:rPr>
              <a:t>air</a:t>
            </a:r>
            <a:r>
              <a:rPr lang="de-DE" sz="1200" b="0" i="0" u="none" strike="noStrike" kern="1200" baseline="0" dirty="0">
                <a:solidFill>
                  <a:schemeClr val="tx1"/>
                </a:solidFill>
                <a:latin typeface="+mn-lt"/>
                <a:ea typeface="+mn-ea"/>
                <a:cs typeface="+mn-cs"/>
              </a:rPr>
              <a:t> out </a:t>
            </a:r>
            <a:r>
              <a:rPr lang="de-DE" sz="1200" b="0" i="0" u="none" strike="noStrike" kern="1200" baseline="0" dirty="0" err="1">
                <a:solidFill>
                  <a:schemeClr val="tx1"/>
                </a:solidFill>
                <a:latin typeface="+mn-lt"/>
                <a:ea typeface="+mn-ea"/>
                <a:cs typeface="+mn-cs"/>
              </a:rPr>
              <a:t>sufficiently</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There are a number of reasons why that is untenable in the long run. While high levels of CO2 create dizziness and headaches, damp and </a:t>
            </a:r>
            <a:r>
              <a:rPr lang="en-US" sz="1200" b="0" i="0" u="none" strike="noStrike" kern="1200" baseline="0" dirty="0" err="1">
                <a:solidFill>
                  <a:schemeClr val="tx1"/>
                </a:solidFill>
                <a:latin typeface="+mn-lt"/>
                <a:ea typeface="+mn-ea"/>
                <a:cs typeface="+mn-cs"/>
              </a:rPr>
              <a:t>mouldy</a:t>
            </a:r>
            <a:r>
              <a:rPr lang="en-US" sz="1200" b="0" i="0" u="none" strike="noStrike" kern="1200" baseline="0" dirty="0">
                <a:solidFill>
                  <a:schemeClr val="tx1"/>
                </a:solidFill>
                <a:latin typeface="+mn-lt"/>
                <a:ea typeface="+mn-ea"/>
                <a:cs typeface="+mn-cs"/>
              </a:rPr>
              <a:t> environments can increase the risk of developing asthma by 40% and weaken our mental aptitudes. High humidity can also provoke respiratory problems </a:t>
            </a:r>
            <a:r>
              <a:rPr lang="de-DE" sz="1200" b="0" i="0" u="none" strike="noStrike" kern="1200" baseline="0" dirty="0">
                <a:solidFill>
                  <a:schemeClr val="tx1"/>
                </a:solidFill>
                <a:latin typeface="+mn-lt"/>
                <a:ea typeface="+mn-ea"/>
                <a:cs typeface="+mn-cs"/>
              </a:rPr>
              <a:t>and </a:t>
            </a:r>
            <a:r>
              <a:rPr lang="de-DE" sz="1200" b="0" i="0" u="none" strike="noStrike" kern="1200" baseline="0" dirty="0" err="1">
                <a:solidFill>
                  <a:schemeClr val="tx1"/>
                </a:solidFill>
                <a:latin typeface="+mn-lt"/>
                <a:ea typeface="+mn-ea"/>
                <a:cs typeface="+mn-cs"/>
              </a:rPr>
              <a:t>allergic</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reactions</a:t>
            </a:r>
            <a:r>
              <a:rPr lang="de-DE" sz="1200" b="0" i="0" u="none" strike="noStrike" kern="1200" baseline="0" dirty="0">
                <a:solidFill>
                  <a:schemeClr val="tx1"/>
                </a:solidFill>
                <a:latin typeface="+mn-lt"/>
                <a:ea typeface="+mn-ea"/>
                <a:cs typeface="+mn-cs"/>
              </a:rPr>
              <a:t>. Micro </a:t>
            </a:r>
            <a:r>
              <a:rPr lang="de-DE" sz="1200" b="0" i="0" u="none" strike="noStrike" kern="1200" baseline="0" dirty="0" err="1">
                <a:solidFill>
                  <a:schemeClr val="tx1"/>
                </a:solidFill>
                <a:latin typeface="+mn-lt"/>
                <a:ea typeface="+mn-ea"/>
                <a:cs typeface="+mn-cs"/>
              </a:rPr>
              <a:t>particles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chemical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particles</a:t>
            </a:r>
            <a:r>
              <a:rPr lang="de-DE" sz="1200" b="0" i="0" u="none" strike="noStrike" kern="1200" baseline="0" dirty="0">
                <a:solidFill>
                  <a:schemeClr val="tx1"/>
                </a:solidFill>
                <a:latin typeface="+mn-lt"/>
                <a:ea typeface="+mn-ea"/>
                <a:cs typeface="+mn-cs"/>
              </a:rPr>
              <a:t> and </a:t>
            </a:r>
            <a:r>
              <a:rPr lang="de-DE" sz="1200" b="0" i="0" u="none" strike="noStrike" kern="1200" baseline="0" dirty="0" err="1">
                <a:solidFill>
                  <a:schemeClr val="tx1"/>
                </a:solidFill>
                <a:latin typeface="+mn-lt"/>
                <a:ea typeface="+mn-ea"/>
                <a:cs typeface="+mn-cs"/>
              </a:rPr>
              <a:t>indigenous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gasses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like radon can lead to severe health problems. The only way to deal with these issues is to replace the exhaust air with fresh air – in other words, to </a:t>
            </a:r>
            <a:r>
              <a:rPr lang="de-DE" sz="1200" b="0" i="0" u="none" strike="noStrike" kern="1200" baseline="0" dirty="0" err="1">
                <a:solidFill>
                  <a:schemeClr val="tx1"/>
                </a:solidFill>
                <a:latin typeface="+mn-lt"/>
                <a:ea typeface="+mn-ea"/>
                <a:cs typeface="+mn-cs"/>
              </a:rPr>
              <a:t>ventilate</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Natural ventilation isn’t just hot air</a:t>
            </a:r>
          </a:p>
          <a:p>
            <a:r>
              <a:rPr lang="fr-FR" sz="1200" b="0" i="0" u="none" strike="noStrike" kern="1200" baseline="0" dirty="0">
                <a:solidFill>
                  <a:schemeClr val="tx1"/>
                </a:solidFill>
                <a:latin typeface="+mn-lt"/>
                <a:ea typeface="+mn-ea"/>
                <a:cs typeface="+mn-cs"/>
              </a:rPr>
              <a:t>Natural ventilation uses </a:t>
            </a:r>
            <a:r>
              <a:rPr lang="fr-FR" sz="1200" b="0" i="0" u="none" strike="noStrike" kern="1200" baseline="0" dirty="0" err="1">
                <a:solidFill>
                  <a:schemeClr val="tx1"/>
                </a:solidFill>
                <a:latin typeface="+mn-lt"/>
                <a:ea typeface="+mn-ea"/>
                <a:cs typeface="+mn-cs"/>
              </a:rPr>
              <a:t>natural</a:t>
            </a:r>
            <a:r>
              <a:rPr lang="fr-FR" sz="1200" b="0" i="0" u="none" strike="noStrike" kern="1200" baseline="0" dirty="0">
                <a:solidFill>
                  <a:schemeClr val="tx1"/>
                </a:solidFill>
                <a:latin typeface="+mn-lt"/>
                <a:ea typeface="+mn-ea"/>
                <a:cs typeface="+mn-cs"/>
              </a:rPr>
              <a:t> forces </a:t>
            </a:r>
            <a:r>
              <a:rPr lang="en-US" sz="1200" b="0" i="0" u="none" strike="noStrike" kern="1200" baseline="0" dirty="0">
                <a:solidFill>
                  <a:schemeClr val="tx1"/>
                </a:solidFill>
                <a:latin typeface="+mn-lt"/>
                <a:ea typeface="+mn-ea"/>
                <a:cs typeface="+mn-cs"/>
              </a:rPr>
              <a:t>like temperature differences to replace air in the building. Fresh air is supplied via open windows, doors, fresh air </a:t>
            </a:r>
            <a:r>
              <a:rPr lang="de-DE" sz="1200" b="0" i="0" u="none" strike="noStrike" kern="1200" baseline="0" dirty="0" err="1">
                <a:solidFill>
                  <a:schemeClr val="tx1"/>
                </a:solidFill>
                <a:latin typeface="+mn-lt"/>
                <a:ea typeface="+mn-ea"/>
                <a:cs typeface="+mn-cs"/>
              </a:rPr>
              <a:t>grilles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ventilation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flaps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Exhaust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air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removed when used and warm air rises </a:t>
            </a:r>
            <a:r>
              <a:rPr lang="de-DE" sz="1200" b="0" i="0" u="none" strike="noStrike" kern="1200" baseline="0" dirty="0" err="1">
                <a:solidFill>
                  <a:schemeClr val="tx1"/>
                </a:solidFill>
                <a:latin typeface="+mn-lt"/>
                <a:ea typeface="+mn-ea"/>
                <a:cs typeface="+mn-cs"/>
              </a:rPr>
              <a:t>upwards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through</a:t>
            </a:r>
            <a:r>
              <a:rPr lang="de-DE" sz="1200" b="0" i="0" u="none" strike="noStrike" kern="1200" baseline="0" dirty="0">
                <a:solidFill>
                  <a:schemeClr val="tx1"/>
                </a:solidFill>
                <a:latin typeface="+mn-lt"/>
                <a:ea typeface="+mn-ea"/>
                <a:cs typeface="+mn-cs"/>
              </a:rPr>
              <a:t> high-</a:t>
            </a:r>
            <a:r>
              <a:rPr lang="de-DE" sz="1200" b="0" i="0" u="none" strike="noStrike" kern="1200" baseline="0" dirty="0" err="1">
                <a:solidFill>
                  <a:schemeClr val="tx1"/>
                </a:solidFill>
                <a:latin typeface="+mn-lt"/>
                <a:ea typeface="+mn-ea"/>
                <a:cs typeface="+mn-cs"/>
              </a:rPr>
              <a:t>placed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openings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or when wind currents are deliberately </a:t>
            </a:r>
            <a:r>
              <a:rPr lang="de-DE" sz="1200" b="0" i="0" u="none" strike="noStrike" kern="1200" baseline="0" dirty="0" err="1">
                <a:solidFill>
                  <a:schemeClr val="tx1"/>
                </a:solidFill>
                <a:latin typeface="+mn-lt"/>
                <a:ea typeface="+mn-ea"/>
                <a:cs typeface="+mn-cs"/>
              </a:rPr>
              <a:t>established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between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several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openings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e.g. as cross ventilation or the stack effect. For a detailed description of airing methods go to the “Ventilation” chapter.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We do not sense when </a:t>
            </a:r>
            <a:r>
              <a:rPr lang="de-DE" sz="1200" b="1" i="0" u="none" strike="noStrike" kern="1200" baseline="0" dirty="0" err="1">
                <a:solidFill>
                  <a:schemeClr val="tx1"/>
                </a:solidFill>
                <a:latin typeface="+mn-lt"/>
                <a:ea typeface="+mn-ea"/>
                <a:cs typeface="+mn-cs"/>
              </a:rPr>
              <a:t>something</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is</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wrong</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air pollutants are easier to detect than others. When the amount of CO2 increases, so does the emission of </a:t>
            </a:r>
            <a:r>
              <a:rPr lang="de-DE" sz="1200" b="0" i="0" u="none" strike="noStrike" kern="1200" baseline="0" dirty="0">
                <a:solidFill>
                  <a:schemeClr val="tx1"/>
                </a:solidFill>
                <a:latin typeface="+mn-lt"/>
                <a:ea typeface="+mn-ea"/>
                <a:cs typeface="+mn-cs"/>
              </a:rPr>
              <a:t>volatile </a:t>
            </a:r>
            <a:r>
              <a:rPr lang="de-DE" sz="1200" b="0" i="0" u="none" strike="noStrike" kern="1200" baseline="0" dirty="0" err="1">
                <a:solidFill>
                  <a:schemeClr val="tx1"/>
                </a:solidFill>
                <a:latin typeface="+mn-lt"/>
                <a:ea typeface="+mn-ea"/>
                <a:cs typeface="+mn-cs"/>
              </a:rPr>
              <a:t>organic</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compounds</a:t>
            </a:r>
            <a:r>
              <a:rPr lang="de-DE" sz="1200" b="0" i="0" u="none" strike="noStrike" kern="1200" baseline="0" dirty="0">
                <a:solidFill>
                  <a:schemeClr val="tx1"/>
                </a:solidFill>
                <a:latin typeface="+mn-lt"/>
                <a:ea typeface="+mn-ea"/>
                <a:cs typeface="+mn-cs"/>
              </a:rPr>
              <a:t> (VOCs). </a:t>
            </a:r>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odour</a:t>
            </a:r>
            <a:r>
              <a:rPr lang="en-US" sz="1200" b="0" i="0" u="none" strike="noStrike" kern="1200" baseline="0" dirty="0">
                <a:solidFill>
                  <a:schemeClr val="tx1"/>
                </a:solidFill>
                <a:latin typeface="+mn-lt"/>
                <a:ea typeface="+mn-ea"/>
                <a:cs typeface="+mn-cs"/>
              </a:rPr>
              <a:t>, which is a common side effect of the emission, makes CO2 detectable above 1500 ppm, We also register humidity levels when they exceed 80% or go below 30%. Detecting </a:t>
            </a:r>
            <a:r>
              <a:rPr lang="fr-FR" sz="1200" b="0" i="0" u="none" strike="noStrike" kern="1200" baseline="0" dirty="0">
                <a:solidFill>
                  <a:schemeClr val="tx1"/>
                </a:solidFill>
                <a:latin typeface="+mn-lt"/>
                <a:ea typeface="+mn-ea"/>
                <a:cs typeface="+mn-cs"/>
              </a:rPr>
              <a:t>certain </a:t>
            </a:r>
            <a:r>
              <a:rPr lang="fr-FR" sz="1200" b="0" i="0" u="none" strike="noStrike" kern="1200" baseline="0" dirty="0" err="1">
                <a:solidFill>
                  <a:schemeClr val="tx1"/>
                </a:solidFill>
                <a:latin typeface="+mn-lt"/>
                <a:ea typeface="+mn-ea"/>
                <a:cs typeface="+mn-cs"/>
              </a:rPr>
              <a:t>pollutants</a:t>
            </a:r>
            <a:r>
              <a:rPr lang="fr-FR" sz="1200" b="0" i="0" u="none" strike="noStrike" kern="1200" baseline="0" dirty="0">
                <a:solidFill>
                  <a:schemeClr val="tx1"/>
                </a:solidFill>
                <a:latin typeface="+mn-lt"/>
                <a:ea typeface="+mn-ea"/>
                <a:cs typeface="+mn-cs"/>
              </a:rPr>
              <a:t> like radon, </a:t>
            </a:r>
            <a:r>
              <a:rPr lang="fr-FR" sz="1200" b="0" i="0" u="none" strike="noStrike" kern="1200" baseline="0" dirty="0" err="1">
                <a:solidFill>
                  <a:schemeClr val="tx1"/>
                </a:solidFill>
                <a:latin typeface="+mn-lt"/>
                <a:ea typeface="+mn-ea"/>
                <a:cs typeface="+mn-cs"/>
              </a:rPr>
              <a:t>formaldehyde</a:t>
            </a:r>
            <a:r>
              <a:rPr lang="fr-F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(glue), dust and particles from electric appliances is far more difficult. Thus, frequent airing is recommended, even if the environment seems dry and </a:t>
            </a:r>
            <a:r>
              <a:rPr lang="de-DE" sz="1200" b="0" i="0" u="none" strike="noStrike" kern="1200" baseline="0" dirty="0" err="1">
                <a:solidFill>
                  <a:schemeClr val="tx1"/>
                </a:solidFill>
                <a:latin typeface="+mn-lt"/>
                <a:ea typeface="+mn-ea"/>
                <a:cs typeface="+mn-cs"/>
              </a:rPr>
              <a:t>odourless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Years lost to bad air quality</a:t>
            </a:r>
          </a:p>
          <a:p>
            <a:r>
              <a:rPr lang="en-US" sz="1200" b="0" i="0" u="none" strike="noStrike" kern="1200" baseline="0" dirty="0">
                <a:solidFill>
                  <a:schemeClr val="tx1"/>
                </a:solidFill>
                <a:latin typeface="+mn-lt"/>
                <a:ea typeface="+mn-ea"/>
                <a:cs typeface="+mn-cs"/>
              </a:rPr>
              <a:t>A European group of experts* have estimated that two million health-years</a:t>
            </a:r>
          </a:p>
          <a:p>
            <a:r>
              <a:rPr lang="en-US" sz="1200" b="0" i="0" u="none" strike="noStrike" kern="1200" baseline="0" dirty="0">
                <a:solidFill>
                  <a:schemeClr val="tx1"/>
                </a:solidFill>
                <a:latin typeface="+mn-lt"/>
                <a:ea typeface="+mn-ea"/>
                <a:cs typeface="+mn-cs"/>
              </a:rPr>
              <a:t>of living are lost every year in the 26 EU countries (participating in the study) due to pollution of the indoor air. Loss of health-years are defined as years lost due to early death or years afflicted by severe illness. This equals about 3% of the total burden of disease due to all diseases from all causes in Europe.</a:t>
            </a:r>
          </a:p>
          <a:p>
            <a:endParaRPr lang="pt-BR" sz="1200" b="0" i="0" u="none" strike="noStrike" kern="1200" baseline="0" dirty="0">
              <a:solidFill>
                <a:schemeClr val="tx1"/>
              </a:solidFill>
              <a:latin typeface="+mn-lt"/>
              <a:ea typeface="+mn-ea"/>
              <a:cs typeface="+mn-cs"/>
            </a:endParaRPr>
          </a:p>
          <a:p>
            <a:r>
              <a:rPr lang="pt-BR" sz="1200" b="0" i="0" u="none" strike="noStrike" kern="1200" baseline="0" dirty="0">
                <a:solidFill>
                  <a:schemeClr val="tx1"/>
                </a:solidFill>
                <a:latin typeface="+mn-lt"/>
                <a:ea typeface="+mn-ea"/>
                <a:cs typeface="+mn-cs"/>
              </a:rPr>
              <a:t>* Jantunen M., Oliveira Fernandes E., Carrer P.,</a:t>
            </a:r>
          </a:p>
          <a:p>
            <a:r>
              <a:rPr lang="en-US" sz="1200" b="0" i="0" u="none" strike="noStrike" kern="1200" baseline="0" dirty="0" err="1">
                <a:solidFill>
                  <a:schemeClr val="tx1"/>
                </a:solidFill>
                <a:latin typeface="+mn-lt"/>
                <a:ea typeface="+mn-ea"/>
                <a:cs typeface="+mn-cs"/>
              </a:rPr>
              <a:t>Kephalopoulos</a:t>
            </a:r>
            <a:r>
              <a:rPr lang="en-US" sz="1200" b="0" i="0" u="none" strike="noStrike" kern="1200" baseline="0" dirty="0">
                <a:solidFill>
                  <a:schemeClr val="tx1"/>
                </a:solidFill>
                <a:latin typeface="+mn-lt"/>
                <a:ea typeface="+mn-ea"/>
                <a:cs typeface="+mn-cs"/>
              </a:rPr>
              <a:t> S. (2011). Promoting actions for</a:t>
            </a:r>
          </a:p>
          <a:p>
            <a:r>
              <a:rPr lang="en-US" sz="1200" b="0" i="0" u="none" strike="noStrike" kern="1200" baseline="0" dirty="0">
                <a:solidFill>
                  <a:schemeClr val="tx1"/>
                </a:solidFill>
                <a:latin typeface="+mn-lt"/>
                <a:ea typeface="+mn-ea"/>
                <a:cs typeface="+mn-cs"/>
              </a:rPr>
              <a:t>healthy indoor air (IAIAQ). European Commission.</a:t>
            </a:r>
          </a:p>
          <a:p>
            <a:r>
              <a:rPr lang="en-US" sz="1200" b="0" i="0" u="none" strike="noStrike" kern="1200" baseline="0" dirty="0">
                <a:solidFill>
                  <a:schemeClr val="tx1"/>
                </a:solidFill>
                <a:latin typeface="+mn-lt"/>
                <a:ea typeface="+mn-ea"/>
                <a:cs typeface="+mn-cs"/>
              </a:rPr>
              <a:t>Directorate General for Health and Consumers.</a:t>
            </a:r>
          </a:p>
          <a:p>
            <a:r>
              <a:rPr lang="de-DE" sz="1200" b="0" i="0" u="none" strike="noStrike" kern="1200" baseline="0" dirty="0">
                <a:solidFill>
                  <a:schemeClr val="tx1"/>
                </a:solidFill>
                <a:latin typeface="+mn-lt"/>
                <a:ea typeface="+mn-ea"/>
                <a:cs typeface="+mn-cs"/>
              </a:rPr>
              <a:t>Luxembourg</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24</a:t>
            </a:fld>
            <a:endParaRPr lang="en-GB"/>
          </a:p>
        </p:txBody>
      </p:sp>
    </p:spTree>
    <p:extLst>
      <p:ext uri="{BB962C8B-B14F-4D97-AF65-F5344CB8AC3E}">
        <p14:creationId xmlns:p14="http://schemas.microsoft.com/office/powerpoint/2010/main" val="698204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Ventilation systems can be natural, mechanical or a combination of both, also known as hybrid systems. </a:t>
            </a:r>
            <a:r>
              <a:rPr lang="de-DE" sz="1200" b="0" i="0" u="none" strike="noStrike" kern="1200" baseline="0" dirty="0" err="1">
                <a:solidFill>
                  <a:schemeClr val="tx1"/>
                </a:solidFill>
                <a:latin typeface="+mn-lt"/>
                <a:ea typeface="+mn-ea"/>
                <a:cs typeface="+mn-cs"/>
              </a:rPr>
              <a:t>While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mechanical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ventilation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carries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range of benefits in terms of heat recovery and air control, natural ventilation in itself remains a strong and free asset, if the building design allows for it to work properly. Two specific design elements should be highlighted when talking about the power of natural ventilation: cross-ventilation and airing by stack </a:t>
            </a:r>
            <a:r>
              <a:rPr lang="de-DE" sz="1200" b="0" i="0" u="none" strike="noStrike" kern="1200" baseline="0" dirty="0" err="1">
                <a:solidFill>
                  <a:schemeClr val="tx1"/>
                </a:solidFill>
                <a:latin typeface="+mn-lt"/>
                <a:ea typeface="+mn-ea"/>
                <a:cs typeface="+mn-cs"/>
              </a:rPr>
              <a:t>effect</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err="1">
                <a:solidFill>
                  <a:schemeClr val="tx1"/>
                </a:solidFill>
                <a:latin typeface="+mn-lt"/>
                <a:ea typeface="+mn-ea"/>
                <a:cs typeface="+mn-cs"/>
              </a:rPr>
              <a:t>Airing</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cross</a:t>
            </a:r>
            <a:r>
              <a:rPr lang="de-DE" sz="1200" b="1" i="0" u="none" strike="noStrike" kern="1200" baseline="0" dirty="0">
                <a:solidFill>
                  <a:schemeClr val="tx1"/>
                </a:solidFill>
                <a:latin typeface="+mn-lt"/>
                <a:ea typeface="+mn-ea"/>
                <a:cs typeface="+mn-cs"/>
              </a:rPr>
              <a:t>-ventilation</a:t>
            </a:r>
          </a:p>
          <a:p>
            <a:r>
              <a:rPr lang="en-US" sz="1200" b="0" i="0" u="none" strike="noStrike" kern="1200" baseline="0" dirty="0">
                <a:solidFill>
                  <a:schemeClr val="tx1"/>
                </a:solidFill>
                <a:latin typeface="+mn-lt"/>
                <a:ea typeface="+mn-ea"/>
                <a:cs typeface="+mn-cs"/>
              </a:rPr>
              <a:t>Air will enter the building at the windward side and leave through openings at the leeward side. Since the wind pressure is higher on the windward side than on the leeward side, the building will act as a funnel and accelerate the air, passing from one opening to the other. The shape of the building as well as the surrounding landscape or buildings affect the airflow. Optimal airflow relies on window placement and the residents ability to maintain the required level of ventilation via frequent operation. Typical values can be found in standards </a:t>
            </a:r>
            <a:r>
              <a:rPr lang="de-DE" sz="1200" b="0" i="0" u="none" strike="noStrike" kern="1200" baseline="0" dirty="0">
                <a:solidFill>
                  <a:schemeClr val="tx1"/>
                </a:solidFill>
                <a:latin typeface="+mn-lt"/>
                <a:ea typeface="+mn-ea"/>
                <a:cs typeface="+mn-cs"/>
              </a:rPr>
              <a:t>(e.g. BS5925:1991, DIN19466: 2009)</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err="1">
                <a:solidFill>
                  <a:schemeClr val="tx1"/>
                </a:solidFill>
                <a:latin typeface="+mn-lt"/>
                <a:ea typeface="+mn-ea"/>
                <a:cs typeface="+mn-cs"/>
              </a:rPr>
              <a:t>Airing</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stack</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effect</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Because warm air is lighter than cold air, warm air inside a building will rise and leave the building at the top through leakages, stack ducts or open windows. The air is replaced by cold air entering the building at ground level. A higher building will bring more power to the stack effect. For the stack effect to work efficiently, there must be air passages through the building. These can be stairways in combination with openings at both ground level and roof level. A proper stack effect will replace the used indoor air with fresh and clean </a:t>
            </a:r>
            <a:r>
              <a:rPr lang="de-DE" sz="1200" b="0" i="0" u="none" strike="noStrike" kern="1200" baseline="0" dirty="0">
                <a:solidFill>
                  <a:schemeClr val="tx1"/>
                </a:solidFill>
                <a:latin typeface="+mn-lt"/>
                <a:ea typeface="+mn-ea"/>
                <a:cs typeface="+mn-cs"/>
              </a:rPr>
              <a:t>outside </a:t>
            </a:r>
            <a:r>
              <a:rPr lang="de-DE" sz="1200" b="0" i="0" u="none" strike="noStrike" kern="1200" baseline="0" dirty="0" err="1">
                <a:solidFill>
                  <a:schemeClr val="tx1"/>
                </a:solidFill>
                <a:latin typeface="+mn-lt"/>
                <a:ea typeface="+mn-ea"/>
                <a:cs typeface="+mn-cs"/>
              </a:rPr>
              <a:t>air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within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minutes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Grafic</a:t>
            </a:r>
            <a:r>
              <a:rPr lang="de-DE" sz="1200" b="0" i="0" u="none" strike="noStrike" kern="1200" baseline="0" dirty="0">
                <a:solidFill>
                  <a:schemeClr val="tx1"/>
                </a:solidFill>
                <a:latin typeface="+mn-lt"/>
                <a:ea typeface="+mn-ea"/>
                <a:cs typeface="+mn-cs"/>
              </a:rPr>
              <a:t> 1: </a:t>
            </a:r>
            <a:r>
              <a:rPr lang="en-US" sz="1200" b="0" i="0" u="none" strike="noStrike" kern="1200" baseline="0" dirty="0">
                <a:solidFill>
                  <a:schemeClr val="tx1"/>
                </a:solidFill>
                <a:latin typeface="+mn-lt"/>
                <a:ea typeface="+mn-ea"/>
                <a:cs typeface="+mn-cs"/>
              </a:rPr>
              <a:t>Cross-ventilation uses two or more open windows opposite each other to ventilate the room, exploiting different air pressure zones on both sides of the building to create a self-supporting air current.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3: Natural ventilation with stack effect uses high-placed openings in</a:t>
            </a:r>
          </a:p>
          <a:p>
            <a:r>
              <a:rPr lang="en-US" sz="1200" b="0" i="0" u="none" strike="noStrike" kern="1200" baseline="0" dirty="0">
                <a:solidFill>
                  <a:schemeClr val="tx1"/>
                </a:solidFill>
                <a:latin typeface="+mn-lt"/>
                <a:ea typeface="+mn-ea"/>
                <a:cs typeface="+mn-cs"/>
              </a:rPr>
              <a:t>combination with lower-placed openings, e.g. on the ground floor, to increase the buoyant warm air properties and flush the indoor </a:t>
            </a:r>
            <a:r>
              <a:rPr lang="de-DE" sz="1200" b="0" i="0" u="none" strike="noStrike" kern="1200" baseline="0" dirty="0" err="1">
                <a:solidFill>
                  <a:schemeClr val="tx1"/>
                </a:solidFill>
                <a:latin typeface="+mn-lt"/>
                <a:ea typeface="+mn-ea"/>
                <a:cs typeface="+mn-cs"/>
              </a:rPr>
              <a:t>environment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within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minutes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25</a:t>
            </a:fld>
            <a:endParaRPr lang="en-GB"/>
          </a:p>
        </p:txBody>
      </p:sp>
    </p:spTree>
    <p:extLst>
      <p:ext uri="{BB962C8B-B14F-4D97-AF65-F5344CB8AC3E}">
        <p14:creationId xmlns:p14="http://schemas.microsoft.com/office/powerpoint/2010/main" val="235385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5</a:t>
            </a:fld>
            <a:endParaRPr lang="da-DK" dirty="0"/>
          </a:p>
        </p:txBody>
      </p:sp>
    </p:spTree>
    <p:extLst>
      <p:ext uri="{BB962C8B-B14F-4D97-AF65-F5344CB8AC3E}">
        <p14:creationId xmlns:p14="http://schemas.microsoft.com/office/powerpoint/2010/main" val="1933844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Ventilation </a:t>
            </a:r>
            <a:r>
              <a:rPr lang="de-AT" sz="1200" b="1" i="0" u="none" strike="noStrike" kern="1200" baseline="0" dirty="0" err="1">
                <a:solidFill>
                  <a:schemeClr val="tx1"/>
                </a:solidFill>
                <a:latin typeface="+mn-lt"/>
                <a:ea typeface="+mn-ea"/>
                <a:cs typeface="+mn-cs"/>
              </a:rPr>
              <a:t>strategies</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Rather than just opening a window and hoping for the best, it helps to know how different ventilation strategies are able to match the changing needs for air replacement. </a:t>
            </a:r>
            <a:r>
              <a:rPr lang="de-AT" sz="1200" b="0" i="0" u="none" strike="noStrike" kern="1200" baseline="0" dirty="0">
                <a:solidFill>
                  <a:schemeClr val="tx1"/>
                </a:solidFill>
                <a:latin typeface="+mn-lt"/>
                <a:ea typeface="+mn-ea"/>
                <a:cs typeface="+mn-cs"/>
              </a:rPr>
              <a:t>These </a:t>
            </a:r>
            <a:r>
              <a:rPr lang="de-AT" sz="1200" b="0" i="0" u="none" strike="noStrike" kern="1200" baseline="0" dirty="0" err="1">
                <a:solidFill>
                  <a:schemeClr val="tx1"/>
                </a:solidFill>
                <a:latin typeface="+mn-lt"/>
                <a:ea typeface="+mn-ea"/>
                <a:cs typeface="+mn-cs"/>
              </a:rPr>
              <a:t>four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strategies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represent</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range of methods to ensure </a:t>
            </a:r>
            <a:r>
              <a:rPr lang="de-AT" sz="1200" b="0" i="0" u="none" strike="noStrike" kern="1200" baseline="0" dirty="0" err="1">
                <a:solidFill>
                  <a:schemeClr val="tx1"/>
                </a:solidFill>
                <a:latin typeface="+mn-lt"/>
                <a:ea typeface="+mn-ea"/>
                <a:cs typeface="+mn-cs"/>
              </a:rPr>
              <a:t>anything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from</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gentle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background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ventilation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to</a:t>
            </a:r>
            <a:r>
              <a:rPr lang="de-AT" sz="1200" b="0" i="0" u="none" strike="noStrike" kern="1200" baseline="0" dirty="0">
                <a:solidFill>
                  <a:schemeClr val="tx1"/>
                </a:solidFill>
                <a:latin typeface="+mn-lt"/>
                <a:ea typeface="+mn-ea"/>
                <a:cs typeface="+mn-cs"/>
              </a:rPr>
              <a:t> powerful </a:t>
            </a:r>
            <a:r>
              <a:rPr lang="de-AT" sz="1200" b="0" i="0" u="none" strike="noStrike" kern="1200" baseline="0" dirty="0" err="1">
                <a:solidFill>
                  <a:schemeClr val="tx1"/>
                </a:solidFill>
                <a:latin typeface="+mn-lt"/>
                <a:ea typeface="+mn-ea"/>
                <a:cs typeface="+mn-cs"/>
              </a:rPr>
              <a:t>airing</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0.5 ACH is the limit</a:t>
            </a:r>
          </a:p>
          <a:p>
            <a:r>
              <a:rPr lang="de-AT" sz="1200" b="0" i="0" u="none" strike="noStrike" kern="1200" baseline="0" dirty="0">
                <a:solidFill>
                  <a:schemeClr val="tx1"/>
                </a:solidFill>
                <a:latin typeface="+mn-lt"/>
                <a:ea typeface="+mn-ea"/>
                <a:cs typeface="+mn-cs"/>
              </a:rPr>
              <a:t>Northern European </a:t>
            </a:r>
            <a:r>
              <a:rPr lang="de-AT" sz="1200" b="0" i="0" u="none" strike="noStrike" kern="1200" baseline="0" dirty="0" err="1">
                <a:solidFill>
                  <a:schemeClr val="tx1"/>
                </a:solidFill>
                <a:latin typeface="+mn-lt"/>
                <a:ea typeface="+mn-ea"/>
                <a:cs typeface="+mn-cs"/>
              </a:rPr>
              <a:t>building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legislation</a:t>
            </a:r>
            <a:r>
              <a:rPr lang="de-AT"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typically requires a ventilation ratio of 0.5 ACH. The risk of dampness-related illnesses such as asthma and allergies increases rapidly when the ACH drops </a:t>
            </a:r>
            <a:r>
              <a:rPr lang="de-AT" sz="1200" b="0" i="0" u="none" strike="noStrike" kern="1200" baseline="0" dirty="0" err="1">
                <a:solidFill>
                  <a:schemeClr val="tx1"/>
                </a:solidFill>
                <a:latin typeface="+mn-lt"/>
                <a:ea typeface="+mn-ea"/>
                <a:cs typeface="+mn-cs"/>
              </a:rPr>
              <a:t>below</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this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threshold</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1" i="0" u="none" strike="noStrike" kern="1200" baseline="0" dirty="0">
                <a:solidFill>
                  <a:schemeClr val="tx1"/>
                </a:solidFill>
                <a:latin typeface="+mn-lt"/>
                <a:ea typeface="+mn-ea"/>
                <a:cs typeface="+mn-cs"/>
              </a:rPr>
              <a:t>Easy </a:t>
            </a:r>
            <a:r>
              <a:rPr lang="de-AT" sz="1200" b="1" i="0" u="none" strike="noStrike" kern="1200" baseline="0" dirty="0" err="1">
                <a:solidFill>
                  <a:schemeClr val="tx1"/>
                </a:solidFill>
                <a:latin typeface="+mn-lt"/>
                <a:ea typeface="+mn-ea"/>
                <a:cs typeface="+mn-cs"/>
              </a:rPr>
              <a:t>airing</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automated system makes it easy to </a:t>
            </a:r>
            <a:r>
              <a:rPr lang="de-AT" sz="1200" b="0" i="0" u="none" strike="noStrike" kern="1200" baseline="0" dirty="0" err="1">
                <a:solidFill>
                  <a:schemeClr val="tx1"/>
                </a:solidFill>
                <a:latin typeface="+mn-lt"/>
                <a:ea typeface="+mn-ea"/>
                <a:cs typeface="+mn-cs"/>
              </a:rPr>
              <a:t>combine</a:t>
            </a:r>
            <a:r>
              <a:rPr lang="de-AT" sz="1200" b="0" i="0" u="none" strike="noStrike" kern="1200" baseline="0" dirty="0">
                <a:solidFill>
                  <a:schemeClr val="tx1"/>
                </a:solidFill>
                <a:latin typeface="+mn-lt"/>
                <a:ea typeface="+mn-ea"/>
                <a:cs typeface="+mn-cs"/>
              </a:rPr>
              <a:t> different </a:t>
            </a:r>
            <a:r>
              <a:rPr lang="de-AT" sz="1200" b="0" i="0" u="none" strike="noStrike" kern="1200" baseline="0" dirty="0" err="1">
                <a:solidFill>
                  <a:schemeClr val="tx1"/>
                </a:solidFill>
                <a:latin typeface="+mn-lt"/>
                <a:ea typeface="+mn-ea"/>
                <a:cs typeface="+mn-cs"/>
              </a:rPr>
              <a:t>strategies</a:t>
            </a:r>
            <a:r>
              <a:rPr lang="de-AT" sz="1200" b="0" i="0" u="none" strike="noStrike" kern="1200" baseline="0" dirty="0">
                <a:solidFill>
                  <a:schemeClr val="tx1"/>
                </a:solidFill>
                <a:latin typeface="+mn-lt"/>
                <a:ea typeface="+mn-ea"/>
                <a:cs typeface="+mn-cs"/>
              </a:rPr>
              <a:t> relative </a:t>
            </a:r>
            <a:r>
              <a:rPr lang="en-US" sz="1200" b="0" i="0" u="none" strike="noStrike" kern="1200" baseline="0" dirty="0">
                <a:solidFill>
                  <a:schemeClr val="tx1"/>
                </a:solidFill>
                <a:latin typeface="+mn-lt"/>
                <a:ea typeface="+mn-ea"/>
                <a:cs typeface="+mn-cs"/>
              </a:rPr>
              <a:t>to season and time of the day. A home should be aired 2-4 times per day. Short interval airings prevent unwanted heat loss during the cold season. Extended airings help to cool down the building mass in the warm season.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Background ventilation: Background ventilation with ventilation valves and flaps ensures continuous air replacement without perceptible draught (approx. 0.5 ACH). Only recommended during the summer and transition seasons.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Stack effect: Stack effect draws on the natural buoyancy of warm air, pulling fresh cooler air in from the lower levels, while warmer exhaust air is flushed through open windows in the roof </a:t>
            </a:r>
            <a:r>
              <a:rPr lang="de-AT" sz="1200" b="0" i="0" u="none" strike="noStrike" kern="1200" baseline="0" dirty="0">
                <a:solidFill>
                  <a:schemeClr val="tx1"/>
                </a:solidFill>
                <a:latin typeface="+mn-lt"/>
                <a:ea typeface="+mn-ea"/>
                <a:cs typeface="+mn-cs"/>
              </a:rPr>
              <a:t>(</a:t>
            </a:r>
            <a:r>
              <a:rPr lang="de-AT" sz="1200" b="0" i="0" u="none" strike="noStrike" kern="1200" baseline="0" dirty="0" err="1">
                <a:solidFill>
                  <a:schemeClr val="tx1"/>
                </a:solidFill>
                <a:latin typeface="+mn-lt"/>
                <a:ea typeface="+mn-ea"/>
                <a:cs typeface="+mn-cs"/>
              </a:rPr>
              <a:t>approx</a:t>
            </a:r>
            <a:r>
              <a:rPr lang="de-AT" sz="1200" b="0" i="0" u="none" strike="noStrike" kern="1200" baseline="0" dirty="0">
                <a:solidFill>
                  <a:schemeClr val="tx1"/>
                </a:solidFill>
                <a:latin typeface="+mn-lt"/>
                <a:ea typeface="+mn-ea"/>
                <a:cs typeface="+mn-cs"/>
              </a:rPr>
              <a:t>. 4,5-6.0 ACH).</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Cross ventilation: Cross ventilation </a:t>
            </a:r>
            <a:r>
              <a:rPr lang="en-US" sz="1200" b="0" i="0" u="none" strike="noStrike" kern="1200" baseline="0" dirty="0" err="1">
                <a:solidFill>
                  <a:schemeClr val="tx1"/>
                </a:solidFill>
                <a:latin typeface="+mn-lt"/>
                <a:ea typeface="+mn-ea"/>
                <a:cs typeface="+mn-cs"/>
              </a:rPr>
              <a:t>utilises</a:t>
            </a:r>
            <a:r>
              <a:rPr lang="en-US" sz="1200" b="0" i="0" u="none" strike="noStrike" kern="1200" baseline="0" dirty="0">
                <a:solidFill>
                  <a:schemeClr val="tx1"/>
                </a:solidFill>
                <a:latin typeface="+mn-lt"/>
                <a:ea typeface="+mn-ea"/>
                <a:cs typeface="+mn-cs"/>
              </a:rPr>
              <a:t> the difference in wind pressure on either side of the roof to generate an air current from one opening to the other (approx. 2.5-5.0 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Max airing: Stack effect with cross ventilation combines the two most efficient ventilation strategies. The combination can be applied to accelerate air replacement when needed, e.g. following social gatherings or after returning home after a long holiday.</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26</a:t>
            </a:fld>
            <a:endParaRPr lang="en-GB"/>
          </a:p>
        </p:txBody>
      </p:sp>
    </p:spTree>
    <p:extLst>
      <p:ext uri="{BB962C8B-B14F-4D97-AF65-F5344CB8AC3E}">
        <p14:creationId xmlns:p14="http://schemas.microsoft.com/office/powerpoint/2010/main" val="2915818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Ventilation systems can be natural, mechanical or a combination of both, also known as hybrid systems. </a:t>
            </a:r>
            <a:r>
              <a:rPr lang="de-DE" sz="1200" b="0" i="0" u="none" strike="noStrike" kern="1200" baseline="0" dirty="0" err="1">
                <a:solidFill>
                  <a:schemeClr val="tx1"/>
                </a:solidFill>
                <a:latin typeface="+mn-lt"/>
                <a:ea typeface="+mn-ea"/>
                <a:cs typeface="+mn-cs"/>
              </a:rPr>
              <a:t>While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mechanical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ventilation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carries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range of benefits in terms of heat recovery and air control, natural ventilation in itself remains a strong and free asset, if the building design allows for it to work properly. Two specific design elements should be highlighted when talking about the power of natural ventilation: cross-ventilation and airing by stack </a:t>
            </a:r>
            <a:r>
              <a:rPr lang="de-DE" sz="1200" b="0" i="0" u="none" strike="noStrike" kern="1200" baseline="0" dirty="0" err="1">
                <a:solidFill>
                  <a:schemeClr val="tx1"/>
                </a:solidFill>
                <a:latin typeface="+mn-lt"/>
                <a:ea typeface="+mn-ea"/>
                <a:cs typeface="+mn-cs"/>
              </a:rPr>
              <a:t>effect</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err="1">
                <a:solidFill>
                  <a:schemeClr val="tx1"/>
                </a:solidFill>
                <a:latin typeface="+mn-lt"/>
                <a:ea typeface="+mn-ea"/>
                <a:cs typeface="+mn-cs"/>
              </a:rPr>
              <a:t>Airing</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cross</a:t>
            </a:r>
            <a:r>
              <a:rPr lang="de-DE" sz="1200" b="1" i="0" u="none" strike="noStrike" kern="1200" baseline="0" dirty="0">
                <a:solidFill>
                  <a:schemeClr val="tx1"/>
                </a:solidFill>
                <a:latin typeface="+mn-lt"/>
                <a:ea typeface="+mn-ea"/>
                <a:cs typeface="+mn-cs"/>
              </a:rPr>
              <a:t>-ventilation</a:t>
            </a:r>
          </a:p>
          <a:p>
            <a:r>
              <a:rPr lang="en-US" sz="1200" b="0" i="0" u="none" strike="noStrike" kern="1200" baseline="0" dirty="0">
                <a:solidFill>
                  <a:schemeClr val="tx1"/>
                </a:solidFill>
                <a:latin typeface="+mn-lt"/>
                <a:ea typeface="+mn-ea"/>
                <a:cs typeface="+mn-cs"/>
              </a:rPr>
              <a:t>Air will enter the building at the windward side and leave through openings at the leeward side. Since the wind pressure is higher on the windward side than on the leeward side, the building will act as a funnel and accelerate the air, passing from one opening to the other. The shape of the building as well as the surrounding landscape or buildings affect the airflow. Optimal airflow relies on window placement and the residents ability to maintain the required level of ventilation via frequent operation. Typical values can be found in standards </a:t>
            </a:r>
            <a:r>
              <a:rPr lang="de-DE" sz="1200" b="0" i="0" u="none" strike="noStrike" kern="1200" baseline="0" dirty="0">
                <a:solidFill>
                  <a:schemeClr val="tx1"/>
                </a:solidFill>
                <a:latin typeface="+mn-lt"/>
                <a:ea typeface="+mn-ea"/>
                <a:cs typeface="+mn-cs"/>
              </a:rPr>
              <a:t>(e.g. BS5925:1991, DIN19466: 2009)</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err="1">
                <a:solidFill>
                  <a:schemeClr val="tx1"/>
                </a:solidFill>
                <a:latin typeface="+mn-lt"/>
                <a:ea typeface="+mn-ea"/>
                <a:cs typeface="+mn-cs"/>
              </a:rPr>
              <a:t>Airing</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stack</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effect</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Because warm air is lighter than cold air, warm air inside a building will rise and leave the building at the top through leakages, stack ducts or open windows. The air is replaced by cold air entering the building at ground level. A higher building will bring more power to the stack effect. For the stack effect to work efficiently, there must be air passages through the building. These can be stairways in combination with openings at both ground level and roof level. A proper stack effect will replace the used indoor air with fresh and clean </a:t>
            </a:r>
            <a:r>
              <a:rPr lang="de-DE" sz="1200" b="0" i="0" u="none" strike="noStrike" kern="1200" baseline="0" dirty="0">
                <a:solidFill>
                  <a:schemeClr val="tx1"/>
                </a:solidFill>
                <a:latin typeface="+mn-lt"/>
                <a:ea typeface="+mn-ea"/>
                <a:cs typeface="+mn-cs"/>
              </a:rPr>
              <a:t>outside </a:t>
            </a:r>
            <a:r>
              <a:rPr lang="de-DE" sz="1200" b="0" i="0" u="none" strike="noStrike" kern="1200" baseline="0" dirty="0" err="1">
                <a:solidFill>
                  <a:schemeClr val="tx1"/>
                </a:solidFill>
                <a:latin typeface="+mn-lt"/>
                <a:ea typeface="+mn-ea"/>
                <a:cs typeface="+mn-cs"/>
              </a:rPr>
              <a:t>air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within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minutes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Grafic</a:t>
            </a:r>
            <a:r>
              <a:rPr lang="de-DE" sz="1200" b="0" i="0" u="none" strike="noStrike" kern="1200" baseline="0" dirty="0">
                <a:solidFill>
                  <a:schemeClr val="tx1"/>
                </a:solidFill>
                <a:latin typeface="+mn-lt"/>
                <a:ea typeface="+mn-ea"/>
                <a:cs typeface="+mn-cs"/>
              </a:rPr>
              <a:t> 1: </a:t>
            </a:r>
            <a:r>
              <a:rPr lang="en-US" sz="1200" b="0" i="0" u="none" strike="noStrike" kern="1200" baseline="0" dirty="0">
                <a:solidFill>
                  <a:schemeClr val="tx1"/>
                </a:solidFill>
                <a:latin typeface="+mn-lt"/>
                <a:ea typeface="+mn-ea"/>
                <a:cs typeface="+mn-cs"/>
              </a:rPr>
              <a:t>Cross-ventilation uses two or more open windows opposite each other to ventilate the room, exploiting different air pressure zones on both sides of the building to create a self-supporting air current.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3: Natural ventilation with stack effect uses high-placed openings in</a:t>
            </a:r>
          </a:p>
          <a:p>
            <a:r>
              <a:rPr lang="en-US" sz="1200" b="0" i="0" u="none" strike="noStrike" kern="1200" baseline="0" dirty="0">
                <a:solidFill>
                  <a:schemeClr val="tx1"/>
                </a:solidFill>
                <a:latin typeface="+mn-lt"/>
                <a:ea typeface="+mn-ea"/>
                <a:cs typeface="+mn-cs"/>
              </a:rPr>
              <a:t>combination with lower-placed openings, e.g. on the ground floor, to increase the buoyant warm air properties and flush the indoor </a:t>
            </a:r>
            <a:r>
              <a:rPr lang="de-DE" sz="1200" b="0" i="0" u="none" strike="noStrike" kern="1200" baseline="0" dirty="0" err="1">
                <a:solidFill>
                  <a:schemeClr val="tx1"/>
                </a:solidFill>
                <a:latin typeface="+mn-lt"/>
                <a:ea typeface="+mn-ea"/>
                <a:cs typeface="+mn-cs"/>
              </a:rPr>
              <a:t>environment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within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minutes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27</a:t>
            </a:fld>
            <a:endParaRPr lang="en-GB"/>
          </a:p>
        </p:txBody>
      </p:sp>
    </p:spTree>
    <p:extLst>
      <p:ext uri="{BB962C8B-B14F-4D97-AF65-F5344CB8AC3E}">
        <p14:creationId xmlns:p14="http://schemas.microsoft.com/office/powerpoint/2010/main" val="518290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Daylight to every room and floor</a:t>
            </a:r>
          </a:p>
          <a:p>
            <a:r>
              <a:rPr lang="en-US" sz="1200" b="0" i="0" u="none" strike="noStrike" kern="1200" baseline="0" dirty="0">
                <a:solidFill>
                  <a:schemeClr val="tx1"/>
                </a:solidFill>
                <a:latin typeface="+mn-lt"/>
                <a:ea typeface="+mn-ea"/>
                <a:cs typeface="+mn-cs"/>
              </a:rPr>
              <a:t>The internal distribution of rooms and passages may limit the availability of daylight, especially if the building is older and includes a plan design that ranks the separation of functional areas into smaller spaces. In these cases it can be beneficial to rethink the areas where rooms or corridors connect one part of the home to another. The connecting space can act as a vehicle for distributing daylight to a larger part of the home.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A stairwell can act as the perfect light distributor, feeding natural lighting to several floors and adjoining rooms. Windows can be placed above and alongside the staircase for maximum effect.</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28</a:t>
            </a:fld>
            <a:endParaRPr lang="en-GB"/>
          </a:p>
        </p:txBody>
      </p:sp>
    </p:spTree>
    <p:extLst>
      <p:ext uri="{BB962C8B-B14F-4D97-AF65-F5344CB8AC3E}">
        <p14:creationId xmlns:p14="http://schemas.microsoft.com/office/powerpoint/2010/main" val="133416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Openings on several floors will boost the ventilation process. Combining </a:t>
            </a:r>
            <a:r>
              <a:rPr lang="de-AT" sz="1200" b="0" i="0" u="none" strike="noStrike" kern="1200" baseline="0" dirty="0" err="1">
                <a:solidFill>
                  <a:schemeClr val="tx1"/>
                </a:solidFill>
                <a:latin typeface="+mn-lt"/>
                <a:ea typeface="+mn-ea"/>
                <a:cs typeface="+mn-cs"/>
              </a:rPr>
              <a:t>cross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ventilation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with</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stack effect can lead to airings up to 6.5 air changes per hour (ACH).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Night cooling saves energy and improves thermal comfort due to the free cooling effect that occurs when cool night air cools down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thermal </a:t>
            </a:r>
            <a:r>
              <a:rPr lang="de-AT" sz="1200" b="0" i="0" u="none" strike="noStrike" kern="1200" baseline="0" dirty="0" err="1">
                <a:solidFill>
                  <a:schemeClr val="tx1"/>
                </a:solidFill>
                <a:latin typeface="+mn-lt"/>
                <a:ea typeface="+mn-ea"/>
                <a:cs typeface="+mn-cs"/>
              </a:rPr>
              <a:t>mass</a:t>
            </a:r>
            <a:r>
              <a:rPr lang="de-AT" sz="1200" b="0" i="0" u="none" strike="noStrike" kern="1200" baseline="0" dirty="0">
                <a:solidFill>
                  <a:schemeClr val="tx1"/>
                </a:solidFill>
                <a:latin typeface="+mn-lt"/>
                <a:ea typeface="+mn-ea"/>
                <a:cs typeface="+mn-cs"/>
              </a:rPr>
              <a:t>.</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29</a:t>
            </a:fld>
            <a:endParaRPr lang="en-GB"/>
          </a:p>
        </p:txBody>
      </p:sp>
    </p:spTree>
    <p:extLst>
      <p:ext uri="{BB962C8B-B14F-4D97-AF65-F5344CB8AC3E}">
        <p14:creationId xmlns:p14="http://schemas.microsoft.com/office/powerpoint/2010/main" val="2374088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Sound </a:t>
            </a:r>
            <a:r>
              <a:rPr lang="de-AT" sz="1200" b="1" i="0" u="none" strike="noStrike" kern="1200" baseline="0" dirty="0" err="1">
                <a:solidFill>
                  <a:schemeClr val="tx1"/>
                </a:solidFill>
                <a:latin typeface="+mn-lt"/>
                <a:ea typeface="+mn-ea"/>
                <a:cs typeface="+mn-cs"/>
              </a:rPr>
              <a:t>asleep</a:t>
            </a:r>
            <a:endParaRPr lang="de-AT"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can be quite a challenge to keep all the necessary requirements for an ideal sleeping environment in balance all year round. Lighting, air quality and energy consumption all need to be controlled to ensure the best possible conditions in the bedroom. The following are three ways of tackling the different issues related to controlling the </a:t>
            </a:r>
            <a:r>
              <a:rPr lang="de-AT" sz="1200" b="0" i="0" u="none" strike="noStrike" kern="1200" baseline="0" dirty="0" err="1">
                <a:solidFill>
                  <a:schemeClr val="tx1"/>
                </a:solidFill>
                <a:latin typeface="+mn-lt"/>
                <a:ea typeface="+mn-ea"/>
                <a:cs typeface="+mn-cs"/>
              </a:rPr>
              <a:t>environment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summer</a:t>
            </a:r>
            <a:r>
              <a:rPr lang="de-AT" sz="1200" b="0" i="0" u="none" strike="noStrike" kern="1200" baseline="0" dirty="0">
                <a:solidFill>
                  <a:schemeClr val="tx1"/>
                </a:solidFill>
                <a:latin typeface="+mn-lt"/>
                <a:ea typeface="+mn-ea"/>
                <a:cs typeface="+mn-cs"/>
              </a:rPr>
              <a:t> and </a:t>
            </a:r>
            <a:r>
              <a:rPr lang="de-AT" sz="1200" b="0" i="0" u="none" strike="noStrike" kern="1200" baseline="0" dirty="0" err="1">
                <a:solidFill>
                  <a:schemeClr val="tx1"/>
                </a:solidFill>
                <a:latin typeface="+mn-lt"/>
                <a:ea typeface="+mn-ea"/>
                <a:cs typeface="+mn-cs"/>
              </a:rPr>
              <a:t>winter</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err="1">
                <a:solidFill>
                  <a:schemeClr val="tx1"/>
                </a:solidFill>
                <a:latin typeface="+mn-lt"/>
                <a:ea typeface="+mn-ea"/>
                <a:cs typeface="+mn-cs"/>
              </a:rPr>
              <a:t>Grafic</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Night cooling uses cool outdoor air to cool down a building’s thermal</a:t>
            </a:r>
          </a:p>
          <a:p>
            <a:r>
              <a:rPr lang="en-US" sz="1200" b="0" i="0" u="none" strike="noStrike" kern="1200" baseline="0" dirty="0">
                <a:solidFill>
                  <a:schemeClr val="tx1"/>
                </a:solidFill>
                <a:latin typeface="+mn-lt"/>
                <a:ea typeface="+mn-ea"/>
                <a:cs typeface="+mn-cs"/>
              </a:rPr>
              <a:t>mass. The next day less cooling is needed to cool the building, as the thermal mass has already been cooled down.</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31</a:t>
            </a:fld>
            <a:endParaRPr lang="en-GB"/>
          </a:p>
        </p:txBody>
      </p:sp>
    </p:spTree>
    <p:extLst>
      <p:ext uri="{BB962C8B-B14F-4D97-AF65-F5344CB8AC3E}">
        <p14:creationId xmlns:p14="http://schemas.microsoft.com/office/powerpoint/2010/main" val="1077377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 warm welcome to the g-value</a:t>
            </a:r>
          </a:p>
          <a:p>
            <a:r>
              <a:rPr lang="en-US" sz="1200" b="0" i="0" u="none" strike="noStrike" kern="1200" baseline="0" dirty="0">
                <a:solidFill>
                  <a:schemeClr val="tx1"/>
                </a:solidFill>
                <a:latin typeface="+mn-lt"/>
                <a:ea typeface="+mn-ea"/>
                <a:cs typeface="+mn-cs"/>
              </a:rPr>
              <a:t>Sunrays are turned into heat when they pass through the windowpane and hit the interior. The effect improves as the window is raised from a 90˚ angle toward a pitch, matching the incoming light from the sun. Heat transmittance in terms of heat loss admittedly increases with a more horizontal window pitch, but the passive solar gain increases even more, improving the g-value to create </a:t>
            </a:r>
            <a:r>
              <a:rPr lang="de-AT" sz="1200" b="0" i="0" u="none" strike="noStrike" kern="1200" baseline="0" dirty="0">
                <a:solidFill>
                  <a:schemeClr val="tx1"/>
                </a:solidFill>
                <a:latin typeface="+mn-lt"/>
                <a:ea typeface="+mn-ea"/>
                <a:cs typeface="+mn-cs"/>
              </a:rPr>
              <a:t>an </a:t>
            </a:r>
            <a:r>
              <a:rPr lang="de-AT" sz="1200" b="0" i="0" u="none" strike="noStrike" kern="1200" baseline="0" dirty="0" err="1">
                <a:solidFill>
                  <a:schemeClr val="tx1"/>
                </a:solidFill>
                <a:latin typeface="+mn-lt"/>
                <a:ea typeface="+mn-ea"/>
                <a:cs typeface="+mn-cs"/>
              </a:rPr>
              <a:t>overall</a:t>
            </a:r>
            <a:r>
              <a:rPr lang="de-AT" sz="1200" b="0" i="0" u="none" strike="noStrike" kern="1200" baseline="0" dirty="0">
                <a:solidFill>
                  <a:schemeClr val="tx1"/>
                </a:solidFill>
                <a:latin typeface="+mn-lt"/>
                <a:ea typeface="+mn-ea"/>
                <a:cs typeface="+mn-cs"/>
              </a:rPr>
              <a:t> positive </a:t>
            </a:r>
            <a:r>
              <a:rPr lang="de-AT" sz="1200" b="0" i="0" u="none" strike="noStrike" kern="1200" baseline="0" dirty="0" err="1">
                <a:solidFill>
                  <a:schemeClr val="tx1"/>
                </a:solidFill>
                <a:latin typeface="+mn-lt"/>
                <a:ea typeface="+mn-ea"/>
                <a:cs typeface="+mn-cs"/>
              </a:rPr>
              <a:t>energy</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balance</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free heating is welcome as a supplement to the home’s </a:t>
            </a:r>
            <a:r>
              <a:rPr lang="de-AT" sz="1200" b="0" i="0" u="none" strike="noStrike" kern="1200" baseline="0" dirty="0" err="1">
                <a:solidFill>
                  <a:schemeClr val="tx1"/>
                </a:solidFill>
                <a:latin typeface="+mn-lt"/>
                <a:ea typeface="+mn-ea"/>
                <a:cs typeface="+mn-cs"/>
              </a:rPr>
              <a:t>mechanical</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heating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system</a:t>
            </a:r>
            <a:r>
              <a:rPr lang="de-AT" sz="1200" b="0" i="0" u="none" strike="noStrike" kern="1200" baseline="0" dirty="0">
                <a:solidFill>
                  <a:schemeClr val="tx1"/>
                </a:solidFill>
                <a:latin typeface="+mn-lt"/>
                <a:ea typeface="+mn-ea"/>
                <a:cs typeface="+mn-cs"/>
              </a:rPr>
              <a:t>, but </a:t>
            </a:r>
            <a:r>
              <a:rPr lang="en-US" sz="1200" b="0" i="0" u="none" strike="noStrike" kern="1200" baseline="0" dirty="0">
                <a:solidFill>
                  <a:schemeClr val="tx1"/>
                </a:solidFill>
                <a:latin typeface="+mn-lt"/>
                <a:ea typeface="+mn-ea"/>
                <a:cs typeface="+mn-cs"/>
              </a:rPr>
              <a:t>it needs to be controlled to avoid </a:t>
            </a:r>
            <a:r>
              <a:rPr lang="de-AT" sz="1200" b="0" i="0" u="none" strike="noStrike" kern="1200" baseline="0" dirty="0" err="1">
                <a:solidFill>
                  <a:schemeClr val="tx1"/>
                </a:solidFill>
                <a:latin typeface="+mn-lt"/>
                <a:ea typeface="+mn-ea"/>
                <a:cs typeface="+mn-cs"/>
              </a:rPr>
              <a:t>unpleasant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temperatures</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err="1">
                <a:solidFill>
                  <a:schemeClr val="tx1"/>
                </a:solidFill>
                <a:latin typeface="+mn-lt"/>
                <a:ea typeface="+mn-ea"/>
                <a:cs typeface="+mn-cs"/>
              </a:rPr>
              <a:t>Grafic</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Windows facing south produce free heating all year long; however, only roof windows offer a positive energy balance. Solar gain should be evaluated before final specification, e.g. using the VELUX Energy and Indoor Climate </a:t>
            </a:r>
            <a:r>
              <a:rPr lang="de-AT" sz="1200" b="0" i="0" u="none" strike="noStrike" kern="1200" baseline="0" dirty="0">
                <a:solidFill>
                  <a:schemeClr val="tx1"/>
                </a:solidFill>
                <a:latin typeface="+mn-lt"/>
                <a:ea typeface="+mn-ea"/>
                <a:cs typeface="+mn-cs"/>
              </a:rPr>
              <a:t>Visualizer.</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32</a:t>
            </a:fld>
            <a:endParaRPr lang="en-GB"/>
          </a:p>
        </p:txBody>
      </p:sp>
    </p:spTree>
    <p:extLst>
      <p:ext uri="{BB962C8B-B14F-4D97-AF65-F5344CB8AC3E}">
        <p14:creationId xmlns:p14="http://schemas.microsoft.com/office/powerpoint/2010/main" val="879487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Grafic</a:t>
            </a:r>
            <a:r>
              <a:rPr lang="de-AT" dirty="0"/>
              <a:t>: </a:t>
            </a:r>
            <a:r>
              <a:rPr lang="en-US" sz="1200" b="0" i="0" u="none" strike="noStrike" kern="1200" baseline="0" dirty="0">
                <a:solidFill>
                  <a:schemeClr val="tx1"/>
                </a:solidFill>
                <a:latin typeface="+mn-lt"/>
                <a:ea typeface="+mn-ea"/>
                <a:cs typeface="+mn-cs"/>
              </a:rPr>
              <a:t>Awning blinds reduce the heating effect by up to 73% and roller shutters by up to 90%. North-facing windows maintain optimal daylight conditions inside the room. Daylight, regardless of solar protection, reduces the need for artificial </a:t>
            </a:r>
            <a:r>
              <a:rPr lang="de-AT" sz="1200" b="0" i="0" u="none" strike="noStrike" kern="1200" baseline="0" dirty="0" err="1">
                <a:solidFill>
                  <a:schemeClr val="tx1"/>
                </a:solidFill>
                <a:latin typeface="+mn-lt"/>
                <a:ea typeface="+mn-ea"/>
                <a:cs typeface="+mn-cs"/>
              </a:rPr>
              <a:t>lighting</a:t>
            </a:r>
            <a:r>
              <a:rPr lang="de-AT" sz="1200" b="0" i="0" u="none" strike="noStrike" kern="1200" baseline="0" dirty="0">
                <a:solidFill>
                  <a:schemeClr val="tx1"/>
                </a:solidFill>
                <a:latin typeface="+mn-lt"/>
                <a:ea typeface="+mn-ea"/>
                <a:cs typeface="+mn-cs"/>
              </a:rPr>
              <a:t>.</a:t>
            </a:r>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33</a:t>
            </a:fld>
            <a:endParaRPr lang="en-GB"/>
          </a:p>
        </p:txBody>
      </p:sp>
    </p:spTree>
    <p:extLst>
      <p:ext uri="{BB962C8B-B14F-4D97-AF65-F5344CB8AC3E}">
        <p14:creationId xmlns:p14="http://schemas.microsoft.com/office/powerpoint/2010/main" val="3288325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Sensor-</a:t>
            </a:r>
            <a:r>
              <a:rPr lang="de-AT" sz="1200" b="0" i="0" u="none" strike="noStrike" kern="1200" baseline="0" dirty="0" err="1">
                <a:solidFill>
                  <a:schemeClr val="tx1"/>
                </a:solidFill>
                <a:latin typeface="+mn-lt"/>
                <a:ea typeface="+mn-ea"/>
                <a:cs typeface="+mn-cs"/>
              </a:rPr>
              <a:t>driven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operation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supported</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by network data </a:t>
            </a:r>
            <a:r>
              <a:rPr lang="en-US" sz="1200" b="0" i="0" u="none" strike="noStrike" kern="1200" baseline="0" dirty="0" err="1">
                <a:solidFill>
                  <a:schemeClr val="tx1"/>
                </a:solidFill>
                <a:latin typeface="+mn-lt"/>
                <a:ea typeface="+mn-ea"/>
                <a:cs typeface="+mn-cs"/>
              </a:rPr>
              <a:t>optimises</a:t>
            </a:r>
            <a:r>
              <a:rPr lang="en-US" sz="1200" b="0" i="0" u="none" strike="noStrike" kern="1200" baseline="0" dirty="0">
                <a:solidFill>
                  <a:schemeClr val="tx1"/>
                </a:solidFill>
                <a:latin typeface="+mn-lt"/>
                <a:ea typeface="+mn-ea"/>
                <a:cs typeface="+mn-cs"/>
              </a:rPr>
              <a:t> ventilation </a:t>
            </a:r>
            <a:r>
              <a:rPr lang="de-AT" sz="1200" b="0" i="0" u="none" strike="noStrike" kern="1200" baseline="0" dirty="0">
                <a:solidFill>
                  <a:schemeClr val="tx1"/>
                </a:solidFill>
                <a:latin typeface="+mn-lt"/>
                <a:ea typeface="+mn-ea"/>
                <a:cs typeface="+mn-cs"/>
              </a:rPr>
              <a:t>and thermal </a:t>
            </a:r>
            <a:r>
              <a:rPr lang="de-AT" sz="1200" b="0" i="0" u="none" strike="noStrike" kern="1200" baseline="0" dirty="0" err="1">
                <a:solidFill>
                  <a:schemeClr val="tx1"/>
                </a:solidFill>
                <a:latin typeface="+mn-lt"/>
                <a:ea typeface="+mn-ea"/>
                <a:cs typeface="+mn-cs"/>
              </a:rPr>
              <a:t>control</a:t>
            </a:r>
            <a:endParaRPr lang="de-AT" sz="1200" b="0" i="0" u="none" strike="noStrike" kern="1200" baseline="0" dirty="0">
              <a:solidFill>
                <a:schemeClr val="tx1"/>
              </a:solidFill>
              <a:latin typeface="+mn-lt"/>
              <a:ea typeface="+mn-ea"/>
              <a:cs typeface="+mn-cs"/>
            </a:endParaRPr>
          </a:p>
          <a:p>
            <a:endParaRPr lang="de-AT" sz="1200" b="0" i="0" u="none" strike="noStrike" kern="1200" baseline="0" dirty="0">
              <a:solidFill>
                <a:schemeClr val="tx1"/>
              </a:solidFill>
              <a:latin typeface="+mn-lt"/>
              <a:ea typeface="+mn-ea"/>
              <a:cs typeface="+mn-cs"/>
            </a:endParaRPr>
          </a:p>
          <a:p>
            <a:r>
              <a:rPr lang="de-AT" sz="1200" b="1" i="0" u="none" strike="noStrike" kern="1200" baseline="0" dirty="0">
                <a:solidFill>
                  <a:schemeClr val="tx1"/>
                </a:solidFill>
                <a:latin typeface="+mn-lt"/>
                <a:ea typeface="+mn-ea"/>
                <a:cs typeface="+mn-cs"/>
              </a:rPr>
              <a:t>Automation </a:t>
            </a:r>
            <a:r>
              <a:rPr lang="de-AT" sz="1200" b="1" i="0" u="none" strike="noStrike" kern="1200" baseline="0" dirty="0" err="1">
                <a:solidFill>
                  <a:schemeClr val="tx1"/>
                </a:solidFill>
                <a:latin typeface="+mn-lt"/>
                <a:ea typeface="+mn-ea"/>
                <a:cs typeface="+mn-cs"/>
              </a:rPr>
              <a:t>keeps</a:t>
            </a:r>
            <a:r>
              <a:rPr lang="de-AT" sz="1200" b="1"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the home in good shape</a:t>
            </a:r>
          </a:p>
          <a:p>
            <a:r>
              <a:rPr lang="en-US" sz="1200" b="0" i="0" u="none" strike="noStrike" kern="1200" baseline="0" dirty="0">
                <a:solidFill>
                  <a:schemeClr val="tx1"/>
                </a:solidFill>
                <a:latin typeface="+mn-lt"/>
                <a:ea typeface="+mn-ea"/>
                <a:cs typeface="+mn-cs"/>
              </a:rPr>
              <a:t>To create and maintain a comfortable and healthy indoor environment is not an easy undertaking. It takes a lot of effort to manage a dynamic climate </a:t>
            </a:r>
            <a:r>
              <a:rPr lang="de-AT" sz="1200" b="0" i="0" u="none" strike="noStrike" kern="1200" baseline="0" dirty="0" err="1">
                <a:solidFill>
                  <a:schemeClr val="tx1"/>
                </a:solidFill>
                <a:latin typeface="+mn-lt"/>
                <a:ea typeface="+mn-ea"/>
                <a:cs typeface="+mn-cs"/>
              </a:rPr>
              <a:t>envelope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continuously</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adjusting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it</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according to season and the time of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day</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sizable task makes it all the more opportune to choose a fully automated solution that ensures optimal operation </a:t>
            </a:r>
            <a:r>
              <a:rPr lang="de-AT" sz="1200" b="0" i="0" u="none" strike="noStrike" kern="1200" baseline="0" dirty="0" err="1">
                <a:solidFill>
                  <a:schemeClr val="tx1"/>
                </a:solidFill>
                <a:latin typeface="+mn-lt"/>
                <a:ea typeface="+mn-ea"/>
                <a:cs typeface="+mn-cs"/>
              </a:rPr>
              <a:t>day</a:t>
            </a:r>
            <a:r>
              <a:rPr lang="de-AT" sz="1200" b="0" i="0" u="none" strike="noStrike" kern="1200" baseline="0" dirty="0">
                <a:solidFill>
                  <a:schemeClr val="tx1"/>
                </a:solidFill>
                <a:latin typeface="+mn-lt"/>
                <a:ea typeface="+mn-ea"/>
                <a:cs typeface="+mn-cs"/>
              </a:rPr>
              <a:t> and </a:t>
            </a:r>
            <a:r>
              <a:rPr lang="de-AT" sz="1200" b="0" i="0" u="none" strike="noStrike" kern="1200" baseline="0" dirty="0" err="1">
                <a:solidFill>
                  <a:schemeClr val="tx1"/>
                </a:solidFill>
                <a:latin typeface="+mn-lt"/>
                <a:ea typeface="+mn-ea"/>
                <a:cs typeface="+mn-cs"/>
              </a:rPr>
              <a:t>night</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de-AT" sz="1200" b="1" i="0" u="none" strike="noStrike" kern="1200" baseline="0" dirty="0">
                <a:solidFill>
                  <a:schemeClr val="tx1"/>
                </a:solidFill>
                <a:latin typeface="+mn-lt"/>
                <a:ea typeface="+mn-ea"/>
                <a:cs typeface="+mn-cs"/>
              </a:rPr>
              <a:t>VELUX ACTIVE</a:t>
            </a:r>
          </a:p>
          <a:p>
            <a:r>
              <a:rPr lang="en-US" sz="1200" b="0" i="0" u="none" strike="noStrike" kern="1200" baseline="0" dirty="0">
                <a:solidFill>
                  <a:schemeClr val="tx1"/>
                </a:solidFill>
                <a:latin typeface="+mn-lt"/>
                <a:ea typeface="+mn-ea"/>
                <a:cs typeface="+mn-cs"/>
              </a:rPr>
              <a:t>One of the most intelligent automation systems currently available is VELUX ACTIVE with NETATMO, which carefully </a:t>
            </a:r>
            <a:r>
              <a:rPr lang="de-AT" sz="1200" b="0" i="0" u="none" strike="noStrike" kern="1200" baseline="0" dirty="0" err="1">
                <a:solidFill>
                  <a:schemeClr val="tx1"/>
                </a:solidFill>
                <a:latin typeface="+mn-lt"/>
                <a:ea typeface="+mn-ea"/>
                <a:cs typeface="+mn-cs"/>
              </a:rPr>
              <a:t>operates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each</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product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proactively</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based on data from home sensors and external sources. The system reacts when there is a change in temperature or air quality. It can even react in advance, as the system continuously upgrades its algorithms based on previous sensor readings as well as information obtained from e.g. the NETATMO </a:t>
            </a:r>
            <a:r>
              <a:rPr lang="de-AT" sz="1200" b="0" i="0" u="none" strike="noStrike" kern="1200" baseline="0" dirty="0" err="1">
                <a:solidFill>
                  <a:schemeClr val="tx1"/>
                </a:solidFill>
                <a:latin typeface="+mn-lt"/>
                <a:ea typeface="+mn-ea"/>
                <a:cs typeface="+mn-cs"/>
              </a:rPr>
              <a:t>weather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information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system</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VELUX ACTIVE sensor is able to monitor CO2, humidity and temperature. The moment one of these exceeds the maximum level for a healthy indoor climate, the system operates the windows </a:t>
            </a:r>
            <a:r>
              <a:rPr lang="de-AT" sz="1200" b="0" i="0" u="none" strike="noStrike" kern="1200" baseline="0" dirty="0" err="1">
                <a:solidFill>
                  <a:schemeClr val="tx1"/>
                </a:solidFill>
                <a:latin typeface="+mn-lt"/>
                <a:ea typeface="+mn-ea"/>
                <a:cs typeface="+mn-cs"/>
              </a:rPr>
              <a:t>to</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readjust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levels</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VELUX ACTIVE keeps an eye on how recently the windows have been opened. After 2-6 hours, the system will try to perform a </a:t>
            </a:r>
            <a:r>
              <a:rPr lang="de-AT" sz="1200" b="0" i="0" u="none" strike="noStrike" kern="1200" baseline="0" dirty="0" err="1">
                <a:solidFill>
                  <a:schemeClr val="tx1"/>
                </a:solidFill>
                <a:latin typeface="+mn-lt"/>
                <a:ea typeface="+mn-ea"/>
                <a:cs typeface="+mn-cs"/>
              </a:rPr>
              <a:t>ventilation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process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depending</a:t>
            </a:r>
            <a:r>
              <a:rPr lang="de-AT" sz="1200" b="0" i="0" u="none" strike="noStrike" kern="1200" baseline="0" dirty="0">
                <a:solidFill>
                  <a:schemeClr val="tx1"/>
                </a:solidFill>
                <a:latin typeface="+mn-lt"/>
                <a:ea typeface="+mn-ea"/>
                <a:cs typeface="+mn-cs"/>
              </a:rPr>
              <a:t> on </a:t>
            </a:r>
            <a:r>
              <a:rPr lang="en-US" sz="1200" b="0" i="0" u="none" strike="noStrike" kern="1200" baseline="0" dirty="0">
                <a:solidFill>
                  <a:schemeClr val="tx1"/>
                </a:solidFill>
                <a:latin typeface="+mn-lt"/>
                <a:ea typeface="+mn-ea"/>
                <a:cs typeface="+mn-cs"/>
              </a:rPr>
              <a:t>the current and imminent weather </a:t>
            </a:r>
            <a:r>
              <a:rPr lang="de-AT" sz="1200" b="0" i="0" u="none" strike="noStrike" kern="1200" baseline="0" dirty="0" err="1">
                <a:solidFill>
                  <a:schemeClr val="tx1"/>
                </a:solidFill>
                <a:latin typeface="+mn-lt"/>
                <a:ea typeface="+mn-ea"/>
                <a:cs typeface="+mn-cs"/>
              </a:rPr>
              <a:t>situation</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If the weather services predict warm weather, VELUX ACTIVE will react by operating awning blinds or roller shutters to counteract solar heating. The system will only react if it knows shading will have a significant effect. Historical data will help to improve the system algorithm and its ability to forecast </a:t>
            </a:r>
            <a:r>
              <a:rPr lang="de-AT" sz="1200" b="0" i="0" u="none" strike="noStrike" kern="1200" baseline="0" dirty="0" err="1">
                <a:solidFill>
                  <a:schemeClr val="tx1"/>
                </a:solidFill>
                <a:latin typeface="+mn-lt"/>
                <a:ea typeface="+mn-ea"/>
                <a:cs typeface="+mn-cs"/>
              </a:rPr>
              <a:t>when</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shading</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is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required</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34</a:t>
            </a:fld>
            <a:endParaRPr lang="en-GB"/>
          </a:p>
        </p:txBody>
      </p:sp>
    </p:spTree>
    <p:extLst>
      <p:ext uri="{BB962C8B-B14F-4D97-AF65-F5344CB8AC3E}">
        <p14:creationId xmlns:p14="http://schemas.microsoft.com/office/powerpoint/2010/main" val="211352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spcBef>
                <a:spcPts val="0"/>
              </a:spcBef>
              <a:spcAft>
                <a:spcPts val="900"/>
              </a:spcAft>
            </a:pPr>
            <a:r>
              <a:rPr lang="cs-CZ" sz="1600" b="1" cap="all" dirty="0">
                <a:solidFill>
                  <a:schemeClr val="bg1"/>
                </a:solidFill>
              </a:rPr>
              <a:t>Herbert </a:t>
            </a:r>
            <a:r>
              <a:rPr lang="cs-CZ" sz="1600" b="1" cap="all" dirty="0" err="1">
                <a:solidFill>
                  <a:schemeClr val="bg1"/>
                </a:solidFill>
              </a:rPr>
              <a:t>Bangs</a:t>
            </a:r>
            <a:r>
              <a:rPr lang="cs-CZ" sz="1600" b="1" cap="all" dirty="0">
                <a:solidFill>
                  <a:schemeClr val="bg1"/>
                </a:solidFill>
              </a:rPr>
              <a:t>: Návrat posvátné architektury</a:t>
            </a:r>
            <a:endParaRPr lang="cs-CZ" sz="1600" dirty="0">
              <a:solidFill>
                <a:schemeClr val="bg1"/>
              </a:solidFill>
              <a:latin typeface="VeluxForOffice"/>
            </a:endParaRPr>
          </a:p>
          <a:p>
            <a:pPr>
              <a:lnSpc>
                <a:spcPct val="125000"/>
              </a:lnSpc>
              <a:spcBef>
                <a:spcPts val="0"/>
              </a:spcBef>
              <a:spcAft>
                <a:spcPts val="900"/>
              </a:spcAft>
            </a:pPr>
            <a:r>
              <a:rPr lang="cs-CZ" sz="1600" dirty="0">
                <a:solidFill>
                  <a:schemeClr val="bg1"/>
                </a:solidFill>
                <a:latin typeface="VeluxForOffice"/>
              </a:rPr>
              <a:t>Čtyři základní archetypy – jeskyně, mýtina, zahrada a voda.</a:t>
            </a:r>
          </a:p>
          <a:p>
            <a:pPr>
              <a:lnSpc>
                <a:spcPct val="125000"/>
              </a:lnSpc>
              <a:spcBef>
                <a:spcPts val="0"/>
              </a:spcBef>
              <a:spcAft>
                <a:spcPts val="900"/>
              </a:spcAft>
            </a:pPr>
            <a:r>
              <a:rPr lang="cs-CZ" sz="1600" b="1" i="1" dirty="0">
                <a:solidFill>
                  <a:schemeClr val="bg1"/>
                </a:solidFill>
                <a:latin typeface="VeluxForOffice"/>
              </a:rPr>
              <a:t>Jeskyně</a:t>
            </a:r>
            <a:r>
              <a:rPr lang="cs-CZ" sz="1600" dirty="0">
                <a:solidFill>
                  <a:schemeClr val="bg1"/>
                </a:solidFill>
                <a:latin typeface="VeluxForOffice"/>
              </a:rPr>
              <a:t> – archetypální obraz přístřeší. Otvor vedoucí do země. Té země, která byla vždy považována za Matku. Matka je zdrojem potravy, dárcem života a místem, kam se vždy všichni navracíme (Freud). Pokud člověk tento obraz opomine, nebo ignoruje, povede to k pocitu nejistoty a neustále nespokojenosti s naším bytím. </a:t>
            </a:r>
          </a:p>
          <a:p>
            <a:pPr>
              <a:lnSpc>
                <a:spcPct val="125000"/>
              </a:lnSpc>
              <a:spcBef>
                <a:spcPts val="0"/>
              </a:spcBef>
              <a:spcAft>
                <a:spcPts val="900"/>
              </a:spcAft>
            </a:pPr>
            <a:r>
              <a:rPr lang="cs-CZ" sz="1600" b="1" i="1" dirty="0">
                <a:solidFill>
                  <a:schemeClr val="bg1"/>
                </a:solidFill>
                <a:latin typeface="VeluxForOffice"/>
              </a:rPr>
              <a:t>Mýtina</a:t>
            </a:r>
            <a:r>
              <a:rPr lang="cs-CZ" sz="1600" dirty="0">
                <a:solidFill>
                  <a:schemeClr val="bg1"/>
                </a:solidFill>
                <a:latin typeface="VeluxForOffice"/>
              </a:rPr>
              <a:t> – prostor otevřený obloze, po němž se můžeme volně pohybovat a pozorovat okolí. Mýtina znamená světlo a vzduch a je tedy protipólem jeskyně. Zatímco jeskyně je jak základním a nejbližším archetypálním projevem feminina, neboli matky, mýtina je archetypálním projevem maskulinního hlediska našeho bytí. Oba dva jsou pro nás z psychologického hlediska nezbytné a oba sahají daleko do roviny poznání, které vyjadřuje zkušenost lidského druhu.</a:t>
            </a:r>
          </a:p>
          <a:p>
            <a:endParaRPr lang="cs-CZ" dirty="0"/>
          </a:p>
        </p:txBody>
      </p:sp>
      <p:sp>
        <p:nvSpPr>
          <p:cNvPr id="4" name="Slide Number Placeholder 3"/>
          <p:cNvSpPr>
            <a:spLocks noGrp="1"/>
          </p:cNvSpPr>
          <p:nvPr>
            <p:ph type="sldNum" sz="quarter" idx="10"/>
          </p:nvPr>
        </p:nvSpPr>
        <p:spPr/>
        <p:txBody>
          <a:bodyPr/>
          <a:lstStyle/>
          <a:p>
            <a:fld id="{E42D5656-607A-4D7D-BA5C-D07045B5FEE8}" type="slidenum">
              <a:rPr lang="da-DK" smtClean="0"/>
              <a:pPr/>
              <a:t>8</a:t>
            </a:fld>
            <a:endParaRPr lang="da-DK" dirty="0"/>
          </a:p>
        </p:txBody>
      </p:sp>
    </p:spTree>
    <p:extLst>
      <p:ext uri="{BB962C8B-B14F-4D97-AF65-F5344CB8AC3E}">
        <p14:creationId xmlns:p14="http://schemas.microsoft.com/office/powerpoint/2010/main" val="2964881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Buildings are powerful. Designed in the right way, they are able to brighten our minds and relax our bodies. They provide us with a place to rest,</a:t>
            </a:r>
          </a:p>
          <a:p>
            <a:r>
              <a:rPr lang="en-US" sz="1200" b="0" i="0" u="none" strike="noStrike" kern="1200" baseline="0" dirty="0">
                <a:solidFill>
                  <a:schemeClr val="tx1"/>
                </a:solidFill>
                <a:latin typeface="+mn-lt"/>
                <a:ea typeface="+mn-ea"/>
                <a:cs typeface="+mn-cs"/>
              </a:rPr>
              <a:t>Recharge and recover in a busy life. This is good news for a generation that has grown accustomed to spending more than 90% of its time inside buildings.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Still, forming an era where the search for ways to </a:t>
            </a:r>
            <a:r>
              <a:rPr lang="en-US" sz="1200" b="0" i="0" u="none" strike="noStrike" kern="1200" baseline="0" dirty="0" err="1">
                <a:solidFill>
                  <a:schemeClr val="tx1"/>
                </a:solidFill>
                <a:latin typeface="+mn-lt"/>
                <a:ea typeface="+mn-ea"/>
                <a:cs typeface="+mn-cs"/>
              </a:rPr>
              <a:t>optimise</a:t>
            </a:r>
            <a:r>
              <a:rPr lang="en-US" sz="1200" b="0" i="0" u="none" strike="noStrike" kern="1200" baseline="0" dirty="0">
                <a:solidFill>
                  <a:schemeClr val="tx1"/>
                </a:solidFill>
                <a:latin typeface="+mn-lt"/>
                <a:ea typeface="+mn-ea"/>
                <a:cs typeface="+mn-cs"/>
              </a:rPr>
              <a:t> our health has</a:t>
            </a:r>
          </a:p>
          <a:p>
            <a:r>
              <a:rPr lang="en-US" sz="1200" b="0" i="0" u="none" strike="noStrike" kern="1200" baseline="0" dirty="0">
                <a:solidFill>
                  <a:schemeClr val="tx1"/>
                </a:solidFill>
                <a:latin typeface="+mn-lt"/>
                <a:ea typeface="+mn-ea"/>
                <a:cs typeface="+mn-cs"/>
              </a:rPr>
              <a:t>become a defining trait, this indoor generation is only just </a:t>
            </a:r>
            <a:r>
              <a:rPr lang="en-US" sz="1200" b="0" i="0" u="none" strike="noStrike" kern="1200" baseline="0" dirty="0" err="1">
                <a:solidFill>
                  <a:schemeClr val="tx1"/>
                </a:solidFill>
                <a:latin typeface="+mn-lt"/>
                <a:ea typeface="+mn-ea"/>
                <a:cs typeface="+mn-cs"/>
              </a:rPr>
              <a:t>realising</a:t>
            </a:r>
            <a:r>
              <a:rPr lang="en-US" sz="1200" b="0" i="0" u="none" strike="noStrike" kern="1200" baseline="0" dirty="0">
                <a:solidFill>
                  <a:schemeClr val="tx1"/>
                </a:solidFill>
                <a:latin typeface="+mn-lt"/>
                <a:ea typeface="+mn-ea"/>
                <a:cs typeface="+mn-cs"/>
              </a:rPr>
              <a:t> how the</a:t>
            </a:r>
          </a:p>
          <a:p>
            <a:r>
              <a:rPr lang="en-US" sz="1200" b="0" i="0" u="none" strike="noStrike" kern="1200" baseline="0" dirty="0">
                <a:solidFill>
                  <a:schemeClr val="tx1"/>
                </a:solidFill>
                <a:latin typeface="+mn-lt"/>
                <a:ea typeface="+mn-ea"/>
                <a:cs typeface="+mn-cs"/>
              </a:rPr>
              <a:t>home can help to invigorate our lives. Considering the results of scientific</a:t>
            </a:r>
          </a:p>
          <a:p>
            <a:r>
              <a:rPr lang="en-US" sz="1200" b="0" i="0" u="none" strike="noStrike" kern="1200" baseline="0" dirty="0">
                <a:solidFill>
                  <a:schemeClr val="tx1"/>
                </a:solidFill>
                <a:latin typeface="+mn-lt"/>
                <a:ea typeface="+mn-ea"/>
                <a:cs typeface="+mn-cs"/>
              </a:rPr>
              <a:t>studies, it is becoming increasingly obvious that an optimal building design</a:t>
            </a:r>
          </a:p>
          <a:p>
            <a:r>
              <a:rPr lang="en-US" sz="1200" b="0" i="0" u="none" strike="noStrike" kern="1200" baseline="0" dirty="0">
                <a:solidFill>
                  <a:schemeClr val="tx1"/>
                </a:solidFill>
                <a:latin typeface="+mn-lt"/>
                <a:ea typeface="+mn-ea"/>
                <a:cs typeface="+mn-cs"/>
              </a:rPr>
              <a:t>is capable of much more than keeping our heads dry. It also has the ability</a:t>
            </a:r>
          </a:p>
          <a:p>
            <a:r>
              <a:rPr lang="en-US" sz="1200" b="0" i="0" u="none" strike="noStrike" kern="1200" baseline="0" dirty="0">
                <a:solidFill>
                  <a:schemeClr val="tx1"/>
                </a:solidFill>
                <a:latin typeface="+mn-lt"/>
                <a:ea typeface="+mn-ea"/>
                <a:cs typeface="+mn-cs"/>
              </a:rPr>
              <a:t>To improve the way we sleep and increase our intellectual performance. It</a:t>
            </a:r>
          </a:p>
          <a:p>
            <a:r>
              <a:rPr lang="en-US" sz="1200" b="0" i="0" u="none" strike="noStrike" kern="1200" baseline="0" dirty="0">
                <a:solidFill>
                  <a:schemeClr val="tx1"/>
                </a:solidFill>
                <a:latin typeface="+mn-lt"/>
                <a:ea typeface="+mn-ea"/>
                <a:cs typeface="+mn-cs"/>
              </a:rPr>
              <a:t>even has the capability to prevent headaches and long-term health issues like asthma and </a:t>
            </a:r>
            <a:r>
              <a:rPr lang="de-AT" sz="1200" b="0" i="0" u="none" strike="noStrike" kern="1200" baseline="0" dirty="0" err="1">
                <a:solidFill>
                  <a:schemeClr val="tx1"/>
                </a:solidFill>
                <a:latin typeface="+mn-lt"/>
                <a:ea typeface="+mn-ea"/>
                <a:cs typeface="+mn-cs"/>
              </a:rPr>
              <a:t>allergies</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support these abilities, we have created a handbook to give you the </a:t>
            </a:r>
            <a:r>
              <a:rPr lang="de-AT" sz="1200" b="0" i="0" u="none" strike="noStrike" kern="1200" baseline="0" dirty="0" err="1">
                <a:solidFill>
                  <a:schemeClr val="tx1"/>
                </a:solidFill>
                <a:latin typeface="+mn-lt"/>
                <a:ea typeface="+mn-ea"/>
                <a:cs typeface="+mn-cs"/>
              </a:rPr>
              <a:t>facts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regarding</a:t>
            </a:r>
            <a:r>
              <a:rPr lang="de-AT" sz="1200" b="0" i="0" u="none" strike="noStrike" kern="1200" baseline="0" dirty="0">
                <a:solidFill>
                  <a:schemeClr val="tx1"/>
                </a:solidFill>
                <a:latin typeface="+mn-lt"/>
                <a:ea typeface="+mn-ea"/>
                <a:cs typeface="+mn-cs"/>
              </a:rPr>
              <a:t> indoor </a:t>
            </a:r>
            <a:r>
              <a:rPr lang="de-AT" sz="1200" b="0" i="0" u="none" strike="noStrike" kern="1200" baseline="0" dirty="0" err="1">
                <a:solidFill>
                  <a:schemeClr val="tx1"/>
                </a:solidFill>
                <a:latin typeface="+mn-lt"/>
                <a:ea typeface="+mn-ea"/>
                <a:cs typeface="+mn-cs"/>
              </a:rPr>
              <a:t>environments</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a set of design recommendations to help you fulfil your architectural vision. With this on your desk, you are much closer to releasing the healing power of the home and much less susceptible</a:t>
            </a:r>
          </a:p>
          <a:p>
            <a:r>
              <a:rPr lang="en-US" sz="1200" b="0" i="0" u="none" strike="noStrike" kern="1200" baseline="0" dirty="0">
                <a:solidFill>
                  <a:schemeClr val="tx1"/>
                </a:solidFill>
                <a:latin typeface="+mn-lt"/>
                <a:ea typeface="+mn-ea"/>
                <a:cs typeface="+mn-cs"/>
              </a:rPr>
              <a:t>to leave a traceable impact </a:t>
            </a:r>
            <a:r>
              <a:rPr lang="de-AT" sz="1200" b="0" i="0" u="none" strike="noStrike" kern="1200" baseline="0" dirty="0">
                <a:solidFill>
                  <a:schemeClr val="tx1"/>
                </a:solidFill>
                <a:latin typeface="+mn-lt"/>
                <a:ea typeface="+mn-ea"/>
                <a:cs typeface="+mn-cs"/>
              </a:rPr>
              <a:t>on </a:t>
            </a:r>
            <a:r>
              <a:rPr lang="de-AT" sz="1200" b="0" i="0" u="none" strike="noStrike" kern="1200" baseline="0" dirty="0" err="1">
                <a:solidFill>
                  <a:schemeClr val="tx1"/>
                </a:solidFill>
                <a:latin typeface="+mn-lt"/>
                <a:ea typeface="+mn-ea"/>
                <a:cs typeface="+mn-cs"/>
              </a:rPr>
              <a:t>the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environment</a:t>
            </a:r>
            <a:r>
              <a:rPr lang="de-AT" sz="1200" b="0" i="0" u="none" strike="noStrike" kern="1200" baseline="0" dirty="0">
                <a:solidFill>
                  <a:schemeClr val="tx1"/>
                </a:solidFill>
                <a:latin typeface="+mn-lt"/>
                <a:ea typeface="+mn-ea"/>
                <a:cs typeface="+mn-cs"/>
              </a:rPr>
              <a:t>.</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Based on the Active House principles, the Model Home 2020 </a:t>
            </a:r>
            <a:r>
              <a:rPr lang="en-US" sz="1200" b="0" i="0" u="none" strike="noStrike" kern="1200" baseline="0" dirty="0" err="1">
                <a:solidFill>
                  <a:schemeClr val="tx1"/>
                </a:solidFill>
                <a:latin typeface="+mn-lt"/>
                <a:ea typeface="+mn-ea"/>
                <a:cs typeface="+mn-cs"/>
              </a:rPr>
              <a:t>programme</a:t>
            </a:r>
            <a:endParaRPr lang="en-US"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and </a:t>
            </a:r>
            <a:r>
              <a:rPr lang="de-AT" sz="1200" b="0" i="0" u="none" strike="noStrike" kern="1200" baseline="0" dirty="0" err="1">
                <a:solidFill>
                  <a:schemeClr val="tx1"/>
                </a:solidFill>
                <a:latin typeface="+mn-lt"/>
                <a:ea typeface="+mn-ea"/>
                <a:cs typeface="+mn-cs"/>
              </a:rPr>
              <a:t>numerous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scientific</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studies</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accumulated by expert teams from the</a:t>
            </a:r>
          </a:p>
          <a:p>
            <a:r>
              <a:rPr lang="en-US" sz="1200" b="0" i="0" u="none" strike="noStrike" kern="1200" baseline="0" dirty="0">
                <a:solidFill>
                  <a:schemeClr val="tx1"/>
                </a:solidFill>
                <a:latin typeface="+mn-lt"/>
                <a:ea typeface="+mn-ea"/>
                <a:cs typeface="+mn-cs"/>
              </a:rPr>
              <a:t>VELUX Group, the content of this </a:t>
            </a:r>
            <a:r>
              <a:rPr lang="de-AT" sz="1200" b="0" i="0" u="none" strike="noStrike" kern="1200" baseline="0" dirty="0" err="1">
                <a:solidFill>
                  <a:schemeClr val="tx1"/>
                </a:solidFill>
                <a:latin typeface="+mn-lt"/>
                <a:ea typeface="+mn-ea"/>
                <a:cs typeface="+mn-cs"/>
              </a:rPr>
              <a:t>handbook</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constitutes</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our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contribution</a:t>
            </a:r>
            <a:r>
              <a:rPr lang="de-A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a:t>
            </a:r>
          </a:p>
          <a:p>
            <a:r>
              <a:rPr lang="en-US" sz="1200" b="0" i="0" u="none" strike="noStrike" kern="1200" baseline="0" dirty="0">
                <a:solidFill>
                  <a:schemeClr val="tx1"/>
                </a:solidFill>
                <a:latin typeface="+mn-lt"/>
                <a:ea typeface="+mn-ea"/>
                <a:cs typeface="+mn-cs"/>
              </a:rPr>
              <a:t>promoting healthy homes. Our aim is to describe how daylight, thermal</a:t>
            </a:r>
          </a:p>
          <a:p>
            <a:r>
              <a:rPr lang="en-US" sz="1200" b="0" i="0" u="none" strike="noStrike" kern="1200" baseline="0" dirty="0">
                <a:solidFill>
                  <a:schemeClr val="tx1"/>
                </a:solidFill>
                <a:latin typeface="+mn-lt"/>
                <a:ea typeface="+mn-ea"/>
                <a:cs typeface="+mn-cs"/>
              </a:rPr>
              <a:t>comfort and indoor air quality can enhance indoor comfort and improve</a:t>
            </a:r>
          </a:p>
          <a:p>
            <a:r>
              <a:rPr lang="en-US" sz="1200" b="0" i="0" u="none" strike="noStrike" kern="1200" baseline="0" dirty="0">
                <a:solidFill>
                  <a:schemeClr val="tx1"/>
                </a:solidFill>
                <a:latin typeface="+mn-lt"/>
                <a:ea typeface="+mn-ea"/>
                <a:cs typeface="+mn-cs"/>
              </a:rPr>
              <a:t>the health of a home's inhabitants.</a:t>
            </a:r>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ECCCA-9915-4A1A-B9A8-9F141B987F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72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Most people </a:t>
            </a:r>
            <a:r>
              <a:rPr lang="en-US" sz="1200" b="0" i="0" u="none" strike="noStrike" kern="1200" baseline="0" dirty="0" err="1">
                <a:solidFill>
                  <a:schemeClr val="tx1"/>
                </a:solidFill>
                <a:latin typeface="+mn-lt"/>
                <a:ea typeface="+mn-ea"/>
                <a:cs typeface="+mn-cs"/>
              </a:rPr>
              <a:t>recogni</a:t>
            </a:r>
            <a:r>
              <a:rPr lang="cs-CZ" sz="1200" b="0" i="0" u="none" strike="noStrike" kern="1200" baseline="0" dirty="0">
                <a:solidFill>
                  <a:schemeClr val="tx1"/>
                </a:solidFill>
                <a:latin typeface="+mn-lt"/>
                <a:ea typeface="+mn-ea"/>
                <a:cs typeface="+mn-cs"/>
              </a:rPr>
              <a:t>z</a:t>
            </a:r>
            <a:r>
              <a:rPr lang="en-US" sz="1200" b="0" i="0" u="none" strike="noStrike" kern="1200" baseline="0" dirty="0">
                <a:solidFill>
                  <a:schemeClr val="tx1"/>
                </a:solidFill>
                <a:latin typeface="+mn-lt"/>
                <a:ea typeface="+mn-ea"/>
                <a:cs typeface="+mn-cs"/>
              </a:rPr>
              <a:t>e that daylight plays an essential role in their lives, but</a:t>
            </a:r>
          </a:p>
          <a:p>
            <a:r>
              <a:rPr lang="en-US" sz="1200" b="0" i="0" u="none" strike="noStrike" kern="1200" baseline="0" dirty="0">
                <a:solidFill>
                  <a:schemeClr val="tx1"/>
                </a:solidFill>
                <a:latin typeface="+mn-lt"/>
                <a:ea typeface="+mn-ea"/>
                <a:cs typeface="+mn-cs"/>
              </a:rPr>
              <a:t>how does it actually contribute to our </a:t>
            </a:r>
            <a:r>
              <a:rPr lang="de-DE" sz="1200" b="0" i="0" u="none" strike="noStrike" kern="1200" baseline="0" dirty="0" err="1">
                <a:solidFill>
                  <a:schemeClr val="tx1"/>
                </a:solidFill>
                <a:latin typeface="+mn-lt"/>
                <a:ea typeface="+mn-ea"/>
                <a:cs typeface="+mn-cs"/>
              </a:rPr>
              <a:t>health</a:t>
            </a:r>
            <a:r>
              <a:rPr lang="de-DE"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Let’s start with our mental abilities. In a study from 2002, companies recorded a 15% increase in productivity when employees were moved to buildings with better daylight (Edwards and </a:t>
            </a:r>
            <a:r>
              <a:rPr lang="en-US" sz="1200" b="0" i="0" u="none" strike="noStrike" kern="1200" baseline="0" dirty="0" err="1">
                <a:solidFill>
                  <a:schemeClr val="tx1"/>
                </a:solidFill>
                <a:latin typeface="+mn-lt"/>
                <a:ea typeface="+mn-ea"/>
                <a:cs typeface="+mn-cs"/>
              </a:rPr>
              <a:t>Torcellini</a:t>
            </a:r>
            <a:r>
              <a:rPr lang="en-US" sz="1200" b="0" i="0" u="none" strike="noStrike" kern="1200" baseline="0" dirty="0">
                <a:solidFill>
                  <a:schemeClr val="tx1"/>
                </a:solidFill>
                <a:latin typeface="+mn-lt"/>
                <a:ea typeface="+mn-ea"/>
                <a:cs typeface="+mn-cs"/>
              </a:rPr>
              <a:t>, 2002). Another study,</a:t>
            </a:r>
          </a:p>
          <a:p>
            <a:r>
              <a:rPr lang="en-US" sz="1200" b="0" i="0" u="none" strike="noStrike" kern="1200" baseline="0" dirty="0">
                <a:solidFill>
                  <a:schemeClr val="tx1"/>
                </a:solidFill>
                <a:latin typeface="+mn-lt"/>
                <a:ea typeface="+mn-ea"/>
                <a:cs typeface="+mn-cs"/>
              </a:rPr>
              <a:t>also from 2002, revealed that students in classrooms with the most window</a:t>
            </a:r>
          </a:p>
          <a:p>
            <a:r>
              <a:rPr lang="en-US" sz="1200" b="0" i="0" u="none" strike="noStrike" kern="1200" baseline="0" dirty="0">
                <a:solidFill>
                  <a:schemeClr val="tx1"/>
                </a:solidFill>
                <a:latin typeface="+mn-lt"/>
                <a:ea typeface="+mn-ea"/>
                <a:cs typeface="+mn-cs"/>
              </a:rPr>
              <a:t>area or daylighting produced 7% to 18% higher scores on </a:t>
            </a:r>
            <a:r>
              <a:rPr lang="en-US" sz="1200" b="0" i="0" u="none" strike="noStrike" kern="1200" baseline="0" dirty="0" err="1">
                <a:solidFill>
                  <a:schemeClr val="tx1"/>
                </a:solidFill>
                <a:latin typeface="+mn-lt"/>
                <a:ea typeface="+mn-ea"/>
                <a:cs typeface="+mn-cs"/>
              </a:rPr>
              <a:t>standardised</a:t>
            </a:r>
            <a:r>
              <a:rPr lang="en-US" sz="1200" b="0" i="0" u="none" strike="noStrike" kern="1200" baseline="0" dirty="0">
                <a:solidFill>
                  <a:schemeClr val="tx1"/>
                </a:solidFill>
                <a:latin typeface="+mn-lt"/>
                <a:ea typeface="+mn-ea"/>
                <a:cs typeface="+mn-cs"/>
              </a:rPr>
              <a:t> tests than those with the least window area or </a:t>
            </a:r>
            <a:r>
              <a:rPr lang="de-DE" sz="1200" b="0" i="0" u="none" strike="noStrike" kern="1200" baseline="0" dirty="0" err="1">
                <a:solidFill>
                  <a:schemeClr val="tx1"/>
                </a:solidFill>
                <a:latin typeface="+mn-lt"/>
                <a:ea typeface="+mn-ea"/>
                <a:cs typeface="+mn-cs"/>
              </a:rPr>
              <a:t>daylight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Heschong</a:t>
            </a:r>
            <a:r>
              <a:rPr lang="de-DE" sz="1200" b="0" i="0" u="none" strike="noStrike" kern="1200" baseline="0" dirty="0">
                <a:solidFill>
                  <a:schemeClr val="tx1"/>
                </a:solidFill>
                <a:latin typeface="+mn-lt"/>
                <a:ea typeface="+mn-ea"/>
                <a:cs typeface="+mn-cs"/>
              </a:rPr>
              <a:t>, 2002).</a:t>
            </a:r>
          </a:p>
          <a:p>
            <a:endParaRPr lang="de-DE"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Biology is affecting our mood The two studies express a common theme, which is apparent in all similar work, namely that daylight increases our</a:t>
            </a:r>
          </a:p>
          <a:p>
            <a:r>
              <a:rPr lang="en-US" sz="1200" b="0" i="0" u="none" strike="noStrike" kern="1200" baseline="0" dirty="0">
                <a:solidFill>
                  <a:schemeClr val="tx1"/>
                </a:solidFill>
                <a:latin typeface="+mn-lt"/>
                <a:ea typeface="+mn-ea"/>
                <a:cs typeface="+mn-cs"/>
              </a:rPr>
              <a:t>mental aptitudes and even heightens our moods. Experts estimate that up to 30% of the world’s population suffer from different levels of Seasonal Affective Disorder (SAD), caused by lack of lighting. Regarding the indoor generation, the condition, which is commonly known as winter depression, could very well be a sign of the times. It is a well-known fact, however, that light therapy and exposure to daylight above 1000 lux can act as </a:t>
            </a:r>
            <a:r>
              <a:rPr lang="de-DE" sz="1200" b="0" i="0" u="none" strike="noStrike" kern="1200" baseline="0" dirty="0" err="1">
                <a:solidFill>
                  <a:schemeClr val="tx1"/>
                </a:solidFill>
                <a:latin typeface="+mn-lt"/>
                <a:ea typeface="+mn-ea"/>
                <a:cs typeface="+mn-cs"/>
              </a:rPr>
              <a:t>cure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SAD.</a:t>
            </a:r>
          </a:p>
          <a:p>
            <a:endParaRPr lang="de-DE"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understand the biological effects of daylight, it should be noted that</a:t>
            </a:r>
          </a:p>
          <a:p>
            <a:r>
              <a:rPr lang="en-US" sz="1200" b="0" i="0" u="none" strike="noStrike" kern="1200" baseline="0" dirty="0">
                <a:solidFill>
                  <a:schemeClr val="tx1"/>
                </a:solidFill>
                <a:latin typeface="+mn-lt"/>
                <a:ea typeface="+mn-ea"/>
                <a:cs typeface="+mn-cs"/>
              </a:rPr>
              <a:t>the human eye has a specific sensory system that is not related to vision.</a:t>
            </a:r>
          </a:p>
          <a:p>
            <a:r>
              <a:rPr lang="en-US" sz="1200" b="0" i="0" u="none" strike="noStrike" kern="1200" baseline="0" dirty="0">
                <a:solidFill>
                  <a:schemeClr val="tx1"/>
                </a:solidFill>
                <a:latin typeface="+mn-lt"/>
                <a:ea typeface="+mn-ea"/>
                <a:cs typeface="+mn-cs"/>
              </a:rPr>
              <a:t>Instead it uses daylight to help regulate the secretion of hormones and</a:t>
            </a:r>
          </a:p>
          <a:p>
            <a:r>
              <a:rPr lang="en-US" sz="1200" b="0" i="0" u="none" strike="noStrike" kern="1200" baseline="0" dirty="0">
                <a:solidFill>
                  <a:schemeClr val="tx1"/>
                </a:solidFill>
                <a:latin typeface="+mn-lt"/>
                <a:ea typeface="+mn-ea"/>
                <a:cs typeface="+mn-cs"/>
              </a:rPr>
              <a:t>neurotransmitters in the brain. The process involves regulation of cortisol,</a:t>
            </a:r>
          </a:p>
          <a:p>
            <a:r>
              <a:rPr lang="en-US" sz="1200" b="0" i="0" u="none" strike="noStrike" kern="1200" baseline="0" dirty="0">
                <a:solidFill>
                  <a:schemeClr val="tx1"/>
                </a:solidFill>
                <a:latin typeface="+mn-lt"/>
                <a:ea typeface="+mn-ea"/>
                <a:cs typeface="+mn-cs"/>
              </a:rPr>
              <a:t>which is related to stress, and melatonin, which is seen as a prerequisite to sleep. Living in poorly-lit environments limits this process and weakens the</a:t>
            </a:r>
          </a:p>
          <a:p>
            <a:r>
              <a:rPr lang="de-DE" sz="1200" b="0" i="0" u="none" strike="noStrike" kern="1200" baseline="0" dirty="0" err="1">
                <a:solidFill>
                  <a:schemeClr val="tx1"/>
                </a:solidFill>
                <a:latin typeface="+mn-lt"/>
                <a:ea typeface="+mn-ea"/>
                <a:cs typeface="+mn-cs"/>
              </a:rPr>
              <a:t>individual’s</a:t>
            </a:r>
            <a:r>
              <a:rPr lang="de-DE" sz="1200" b="0" i="0" u="none" strike="noStrike" kern="1200" baseline="0" dirty="0">
                <a:solidFill>
                  <a:schemeClr val="tx1"/>
                </a:solidFill>
                <a:latin typeface="+mn-lt"/>
                <a:ea typeface="+mn-ea"/>
                <a:cs typeface="+mn-cs"/>
              </a:rPr>
              <a:t> mental </a:t>
            </a:r>
            <a:r>
              <a:rPr lang="de-DE" sz="1200" b="0" i="0" u="none" strike="noStrike" kern="1200" baseline="0" dirty="0" err="1">
                <a:solidFill>
                  <a:schemeClr val="tx1"/>
                </a:solidFill>
                <a:latin typeface="+mn-lt"/>
                <a:ea typeface="+mn-ea"/>
                <a:cs typeface="+mn-cs"/>
              </a:rPr>
              <a:t>capacity</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a:solidFill>
                  <a:schemeClr val="tx1"/>
                </a:solidFill>
                <a:latin typeface="+mn-lt"/>
                <a:ea typeface="+mn-ea"/>
                <a:cs typeface="+mn-cs"/>
              </a:rPr>
              <a:t>The D </a:t>
            </a:r>
            <a:r>
              <a:rPr lang="de-DE" sz="1200" b="1" i="0" u="none" strike="noStrike" kern="1200" baseline="0" dirty="0" err="1">
                <a:solidFill>
                  <a:schemeClr val="tx1"/>
                </a:solidFill>
                <a:latin typeface="+mn-lt"/>
                <a:ea typeface="+mn-ea"/>
                <a:cs typeface="+mn-cs"/>
              </a:rPr>
              <a:t>factor</a:t>
            </a:r>
            <a:endParaRPr lang="de-DE" sz="1200" b="1"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Vitamin D </a:t>
            </a:r>
            <a:r>
              <a:rPr lang="de-DE" sz="1200" b="0" i="0" u="none" strike="noStrike" kern="1200" baseline="0" dirty="0" err="1">
                <a:solidFill>
                  <a:schemeClr val="tx1"/>
                </a:solidFill>
                <a:latin typeface="+mn-lt"/>
                <a:ea typeface="+mn-ea"/>
                <a:cs typeface="+mn-cs"/>
              </a:rPr>
              <a:t>synthesis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requires</a:t>
            </a:r>
            <a:r>
              <a:rPr lang="de-DE" sz="1200" b="0" i="0" u="none" strike="noStrike" kern="1200" baseline="0" dirty="0">
                <a:solidFill>
                  <a:schemeClr val="tx1"/>
                </a:solidFill>
                <a:latin typeface="+mn-lt"/>
                <a:ea typeface="+mn-ea"/>
                <a:cs typeface="+mn-cs"/>
              </a:rPr>
              <a:t> light </a:t>
            </a:r>
            <a:r>
              <a:rPr lang="de-DE" sz="1200" b="0" i="0" u="none" strike="noStrike" kern="1200" baseline="0" dirty="0" err="1">
                <a:solidFill>
                  <a:schemeClr val="tx1"/>
                </a:solidFill>
                <a:latin typeface="+mn-lt"/>
                <a:ea typeface="+mn-ea"/>
                <a:cs typeface="+mn-cs"/>
              </a:rPr>
              <a:t>exposure</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around 300 nm in the UV range.</a:t>
            </a:r>
          </a:p>
          <a:p>
            <a:r>
              <a:rPr lang="en-US" sz="1200" b="0" i="0" u="none" strike="noStrike" kern="1200" baseline="0" dirty="0">
                <a:solidFill>
                  <a:schemeClr val="tx1"/>
                </a:solidFill>
                <a:latin typeface="+mn-lt"/>
                <a:ea typeface="+mn-ea"/>
                <a:cs typeface="+mn-cs"/>
              </a:rPr>
              <a:t>Reduced levels of vitamin D have been linked to increased vulnerability to</a:t>
            </a:r>
          </a:p>
          <a:p>
            <a:r>
              <a:rPr lang="en-US" sz="1200" b="0" i="0" u="none" strike="noStrike" kern="1200" baseline="0" dirty="0">
                <a:solidFill>
                  <a:schemeClr val="tx1"/>
                </a:solidFill>
                <a:latin typeface="+mn-lt"/>
                <a:ea typeface="+mn-ea"/>
                <a:cs typeface="+mn-cs"/>
              </a:rPr>
              <a:t>Both developmental and somatic diseases in </a:t>
            </a:r>
            <a:r>
              <a:rPr lang="de-DE" sz="1200" b="0" i="0" u="none" strike="noStrike" kern="1200" baseline="0" dirty="0" err="1">
                <a:solidFill>
                  <a:schemeClr val="tx1"/>
                </a:solidFill>
                <a:latin typeface="+mn-lt"/>
                <a:ea typeface="+mn-ea"/>
                <a:cs typeface="+mn-cs"/>
              </a:rPr>
              <a:t>adults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master clock runs on light</a:t>
            </a:r>
          </a:p>
          <a:p>
            <a:r>
              <a:rPr lang="en-US" sz="1200" b="0" i="0" u="none" strike="noStrike" kern="1200" baseline="0" dirty="0">
                <a:solidFill>
                  <a:schemeClr val="tx1"/>
                </a:solidFill>
                <a:latin typeface="+mn-lt"/>
                <a:ea typeface="+mn-ea"/>
                <a:cs typeface="+mn-cs"/>
              </a:rPr>
              <a:t>The human body has a built-in biological master clock, which is deeply</a:t>
            </a:r>
          </a:p>
          <a:p>
            <a:r>
              <a:rPr lang="en-US" sz="1200" b="0" i="0" u="none" strike="noStrike" kern="1200" baseline="0" dirty="0">
                <a:solidFill>
                  <a:schemeClr val="tx1"/>
                </a:solidFill>
                <a:latin typeface="+mn-lt"/>
                <a:ea typeface="+mn-ea"/>
                <a:cs typeface="+mn-cs"/>
              </a:rPr>
              <a:t>Dependent on visual input, mainly daylight. During nighttime, the clock sets the body in a </a:t>
            </a:r>
            <a:r>
              <a:rPr lang="de-DE" sz="1200" b="0" i="0" u="none" strike="noStrike" kern="1200" baseline="0" dirty="0">
                <a:solidFill>
                  <a:schemeClr val="tx1"/>
                </a:solidFill>
                <a:latin typeface="+mn-lt"/>
                <a:ea typeface="+mn-ea"/>
                <a:cs typeface="+mn-cs"/>
              </a:rPr>
              <a:t>relaxed </a:t>
            </a:r>
            <a:r>
              <a:rPr lang="de-DE" sz="1200" b="0" i="0" u="none" strike="noStrike" kern="1200" baseline="0" dirty="0" err="1">
                <a:solidFill>
                  <a:schemeClr val="tx1"/>
                </a:solidFill>
                <a:latin typeface="+mn-lt"/>
                <a:ea typeface="+mn-ea"/>
                <a:cs typeface="+mn-cs"/>
              </a:rPr>
              <a:t>state-lowering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metabolism</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increasing the production of growth hormones and rinsing the brain of toxins. To keep the clock working, the indoor environment needs to be in direct contact with the circadian rhythm, i.e. the natural light levels of day and night.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biological clock is genetic</a:t>
            </a:r>
          </a:p>
          <a:p>
            <a:r>
              <a:rPr lang="en-US" sz="1200" b="0" i="0" u="none" strike="noStrike" kern="1200" baseline="0" dirty="0">
                <a:solidFill>
                  <a:schemeClr val="tx1"/>
                </a:solidFill>
                <a:latin typeface="+mn-lt"/>
                <a:ea typeface="+mn-ea"/>
                <a:cs typeface="+mn-cs"/>
              </a:rPr>
              <a:t>In 2017, the Nobel Prize in Physiology and Medicine was awarded to a group</a:t>
            </a:r>
          </a:p>
          <a:p>
            <a:r>
              <a:rPr lang="en-US" sz="1200" b="0" i="0" u="none" strike="noStrike" kern="1200" baseline="0" dirty="0">
                <a:solidFill>
                  <a:schemeClr val="tx1"/>
                </a:solidFill>
                <a:latin typeface="+mn-lt"/>
                <a:ea typeface="+mn-ea"/>
                <a:cs typeface="+mn-cs"/>
              </a:rPr>
              <a:t>of scientists that discovered how the biological clock works as a self-sustaining process on a cellular level. Their findings documented that certain genes help accumulate and degrade a protein in a way that corresponds to the circadian </a:t>
            </a:r>
            <a:r>
              <a:rPr lang="de-DE" sz="1200" b="0" i="0" u="none" strike="noStrike" kern="1200" baseline="0" dirty="0" err="1">
                <a:solidFill>
                  <a:schemeClr val="tx1"/>
                </a:solidFill>
                <a:latin typeface="+mn-lt"/>
                <a:ea typeface="+mn-ea"/>
                <a:cs typeface="+mn-cs"/>
              </a:rPr>
              <a:t>rhythm</a:t>
            </a:r>
            <a:r>
              <a:rPr lang="de-DE" sz="1200" b="0" i="0" u="none" strike="noStrike" kern="1200" baseline="0" dirty="0">
                <a:solidFill>
                  <a:schemeClr val="tx1"/>
                </a:solidFill>
                <a:latin typeface="+mn-lt"/>
                <a:ea typeface="+mn-ea"/>
                <a:cs typeface="+mn-cs"/>
              </a:rPr>
              <a:t>. This </a:t>
            </a:r>
            <a:r>
              <a:rPr lang="de-DE" sz="1200" b="0" i="0" u="none" strike="noStrike" kern="1200" baseline="0" dirty="0" err="1">
                <a:solidFill>
                  <a:schemeClr val="tx1"/>
                </a:solidFill>
                <a:latin typeface="+mn-lt"/>
                <a:ea typeface="+mn-ea"/>
                <a:cs typeface="+mn-cs"/>
              </a:rPr>
              <a:t>knowledge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supports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fact that every living</a:t>
            </a:r>
          </a:p>
          <a:p>
            <a:r>
              <a:rPr lang="en-US" sz="1200" b="0" i="0" u="none" strike="noStrike" kern="1200" baseline="0" dirty="0">
                <a:solidFill>
                  <a:schemeClr val="tx1"/>
                </a:solidFill>
                <a:latin typeface="+mn-lt"/>
                <a:ea typeface="+mn-ea"/>
                <a:cs typeface="+mn-cs"/>
              </a:rPr>
              <a:t>organism is bound to a day-and-night rhythm, which cannot be changed by will or external </a:t>
            </a:r>
            <a:r>
              <a:rPr lang="de-DE" sz="1200" b="0" i="0" u="none" strike="noStrike" kern="1200" baseline="0" dirty="0" err="1">
                <a:solidFill>
                  <a:schemeClr val="tx1"/>
                </a:solidFill>
                <a:latin typeface="+mn-lt"/>
                <a:ea typeface="+mn-ea"/>
                <a:cs typeface="+mn-cs"/>
              </a:rPr>
              <a:t>factors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10</a:t>
            </a:fld>
            <a:endParaRPr lang="en-GB"/>
          </a:p>
        </p:txBody>
      </p:sp>
    </p:spTree>
    <p:extLst>
      <p:ext uri="{BB962C8B-B14F-4D97-AF65-F5344CB8AC3E}">
        <p14:creationId xmlns:p14="http://schemas.microsoft.com/office/powerpoint/2010/main" val="293000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err="1">
                <a:solidFill>
                  <a:schemeClr val="tx1"/>
                </a:solidFill>
                <a:latin typeface="+mn-lt"/>
                <a:ea typeface="+mn-ea"/>
                <a:cs typeface="+mn-cs"/>
              </a:rPr>
              <a:t>Compared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artificial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lighting</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daylight has the highest levels of light needed to support biological functions (Hathaway et al., 1992). The light, which is important to our circadian rhythm (C(λ)), is different from the light that we use to orientate ourselves visually (V(λ)). The difference is due to the spectral difference in the light sensitivity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individual </a:t>
            </a:r>
            <a:r>
              <a:rPr lang="de-DE" sz="1200" b="0" i="0" u="none" strike="noStrike" kern="1200" baseline="0" dirty="0" err="1">
                <a:solidFill>
                  <a:schemeClr val="tx1"/>
                </a:solidFill>
                <a:latin typeface="+mn-lt"/>
                <a:ea typeface="+mn-ea"/>
                <a:cs typeface="+mn-cs"/>
              </a:rPr>
              <a:t>photoreceptors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spectrum</a:t>
            </a:r>
            <a:r>
              <a:rPr lang="de-DE"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electric light sources have been made that mimic the variation in the light spectrum that occurs with </a:t>
            </a:r>
            <a:r>
              <a:rPr lang="de-DE" sz="1200" b="0" i="0" u="none" strike="noStrike" kern="1200" baseline="0" dirty="0" err="1">
                <a:solidFill>
                  <a:schemeClr val="tx1"/>
                </a:solidFill>
                <a:latin typeface="+mn-lt"/>
                <a:ea typeface="+mn-ea"/>
                <a:cs typeface="+mn-cs"/>
              </a:rPr>
              <a:t>daylight</a:t>
            </a:r>
            <a:r>
              <a:rPr lang="de-DE" sz="1200" b="0" i="0" u="none" strike="noStrike" kern="1200" baseline="0" dirty="0">
                <a:solidFill>
                  <a:schemeClr val="tx1"/>
                </a:solidFill>
                <a:latin typeface="+mn-lt"/>
                <a:ea typeface="+mn-ea"/>
                <a:cs typeface="+mn-cs"/>
              </a:rPr>
              <a:t> (Boyce et al., 2003).</a:t>
            </a:r>
          </a:p>
          <a:p>
            <a:endParaRPr lang="de-DE"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From above, figures show the circadian and visual system’s response to the spectral composition of LED lighting and daylight. The circadian system (C(λ)) is most affected by the wavelength region 446 to 488 nm, whereas the visual system (V(λ)) is most affected by the wavelength around 555 nm. The spectral composition of daylight reveals that daylight is in the regions of circadian response, and furthermore, it is bright at the times of day that seem most important to these processes, as well as daylight is much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energy-efficient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delivering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needed light levels, compared to </a:t>
            </a:r>
            <a:r>
              <a:rPr lang="de-DE" sz="1200" b="0" i="0" u="none" strike="noStrike" kern="1200" baseline="0" dirty="0" err="1">
                <a:solidFill>
                  <a:schemeClr val="tx1"/>
                </a:solidFill>
                <a:latin typeface="+mn-lt"/>
                <a:ea typeface="+mn-ea"/>
                <a:cs typeface="+mn-cs"/>
              </a:rPr>
              <a:t>typical</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electric light sources.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1: Some electric lighting is able to imitate a limited range of the light spectrum, but none cover the entire spectrum or provide variations like daylight.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2: The light spectrum changes during the day, e.g. rich blue around midday to warmer yellow and red tones in the evening. Experiencing these, variations is essential to our circadian rhythm.</a:t>
            </a: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12</a:t>
            </a:fld>
            <a:endParaRPr lang="en-GB"/>
          </a:p>
        </p:txBody>
      </p:sp>
    </p:spTree>
    <p:extLst>
      <p:ext uri="{BB962C8B-B14F-4D97-AF65-F5344CB8AC3E}">
        <p14:creationId xmlns:p14="http://schemas.microsoft.com/office/powerpoint/2010/main" val="621110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you experience daylight, it is always a certain kind of daylight. A dawn painted in red, a reflected overcast sky or a December sun, hanging low on the horizon. They all bring a different lighting quality to the home and make the placement </a:t>
            </a:r>
            <a:r>
              <a:rPr lang="de-DE" sz="1200" b="0" i="0" u="none" strike="noStrike" kern="1200" baseline="0" dirty="0">
                <a:solidFill>
                  <a:schemeClr val="tx1"/>
                </a:solidFill>
                <a:latin typeface="+mn-lt"/>
                <a:ea typeface="+mn-ea"/>
                <a:cs typeface="+mn-cs"/>
              </a:rPr>
              <a:t>and </a:t>
            </a:r>
            <a:r>
              <a:rPr lang="de-DE" sz="1200" b="0" i="0" u="none" strike="noStrike" kern="1200" baseline="0" dirty="0" err="1">
                <a:solidFill>
                  <a:schemeClr val="tx1"/>
                </a:solidFill>
                <a:latin typeface="+mn-lt"/>
                <a:ea typeface="+mn-ea"/>
                <a:cs typeface="+mn-cs"/>
              </a:rPr>
              <a:t>distribution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windows</a:t>
            </a:r>
            <a:r>
              <a:rPr lang="de-DE" sz="1200" b="0" i="0" u="none" strike="noStrike" kern="1200" baseline="0" dirty="0">
                <a:solidFill>
                  <a:schemeClr val="tx1"/>
                </a:solidFill>
                <a:latin typeface="+mn-lt"/>
                <a:ea typeface="+mn-ea"/>
                <a:cs typeface="+mn-cs"/>
              </a:rPr>
              <a:t> essential.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this section we examine the properties of daylighting and present an </a:t>
            </a:r>
            <a:r>
              <a:rPr lang="de-DE" sz="1200" b="0" i="0" u="none" strike="noStrike" kern="1200" baseline="0" dirty="0" err="1">
                <a:solidFill>
                  <a:schemeClr val="tx1"/>
                </a:solidFill>
                <a:latin typeface="+mn-lt"/>
                <a:ea typeface="+mn-ea"/>
                <a:cs typeface="+mn-cs"/>
              </a:rPr>
              <a:t>array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architectural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archetypes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that reveal how opening the home to the outside changes the perception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living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indoors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E89ECCCA-9915-4A1A-B9A8-9F141B987F72}" type="slidenum">
              <a:rPr lang="en-GB" smtClean="0"/>
              <a:t>13</a:t>
            </a:fld>
            <a:endParaRPr lang="en-GB"/>
          </a:p>
        </p:txBody>
      </p:sp>
    </p:spTree>
    <p:extLst>
      <p:ext uri="{BB962C8B-B14F-4D97-AF65-F5344CB8AC3E}">
        <p14:creationId xmlns:p14="http://schemas.microsoft.com/office/powerpoint/2010/main" val="137806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Since daylight from the side only delivers a fraction of what is available, </a:t>
            </a:r>
            <a:r>
              <a:rPr lang="de-DE" sz="1200" b="0" i="0" u="none" strike="noStrike" kern="1200" baseline="0" dirty="0" err="1">
                <a:solidFill>
                  <a:schemeClr val="tx1"/>
                </a:solidFill>
                <a:latin typeface="+mn-lt"/>
                <a:ea typeface="+mn-ea"/>
                <a:cs typeface="+mn-cs"/>
              </a:rPr>
              <a:t>one-storey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buildings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flat </a:t>
            </a:r>
            <a:r>
              <a:rPr lang="en-US" sz="1200" b="0" i="0" u="none" strike="noStrike" kern="1200" baseline="0" dirty="0">
                <a:solidFill>
                  <a:schemeClr val="tx1"/>
                </a:solidFill>
                <a:latin typeface="+mn-lt"/>
                <a:ea typeface="+mn-ea"/>
                <a:cs typeface="+mn-cs"/>
              </a:rPr>
              <a:t>roofs and deep rooms often struggle to bring natural lighting into every corner. Openings in the roof will distribute more daylight into central rooms and other darkened areas.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Three times more intense Daylight</a:t>
            </a:r>
          </a:p>
          <a:p>
            <a:r>
              <a:rPr lang="en-US" sz="1200" b="0" i="0" u="none" strike="noStrike" kern="1200" baseline="0" dirty="0">
                <a:solidFill>
                  <a:schemeClr val="tx1"/>
                </a:solidFill>
                <a:latin typeface="+mn-lt"/>
                <a:ea typeface="+mn-ea"/>
                <a:cs typeface="+mn-cs"/>
              </a:rPr>
              <a:t>Depending on size, number and placement, roof-lights add twice the amount of daylight to rooms in buildings with pitched roofs and three times more in flat-roofed homes compared to façade </a:t>
            </a:r>
            <a:r>
              <a:rPr lang="de-DE" sz="1200" b="0" i="0" u="none" strike="noStrike" kern="1200" baseline="0" dirty="0" err="1">
                <a:solidFill>
                  <a:schemeClr val="tx1"/>
                </a:solidFill>
                <a:latin typeface="+mn-lt"/>
                <a:ea typeface="+mn-ea"/>
                <a:cs typeface="+mn-cs"/>
              </a:rPr>
              <a:t>windows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a:solidFill>
                  <a:schemeClr val="tx1"/>
                </a:solidFill>
                <a:latin typeface="+mn-lt"/>
                <a:ea typeface="+mn-ea"/>
                <a:cs typeface="+mn-cs"/>
              </a:rPr>
              <a:t>In </a:t>
            </a:r>
            <a:r>
              <a:rPr lang="de-DE" sz="1200" b="1" i="0" u="none" strike="noStrike" kern="1200" baseline="0" dirty="0" err="1">
                <a:solidFill>
                  <a:schemeClr val="tx1"/>
                </a:solidFill>
                <a:latin typeface="+mn-lt"/>
                <a:ea typeface="+mn-ea"/>
                <a:cs typeface="+mn-cs"/>
              </a:rPr>
              <a:t>contact</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nature</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openings in the facade connect us to the surrounding landscape, roof openings connect us to the sky. There might not be much to look at, but our bodies react to the sensation. Contact with the outside living environment, regardless of concrete scenic content,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an </a:t>
            </a:r>
            <a:r>
              <a:rPr lang="de-DE" sz="1200" b="0" i="0" u="none" strike="noStrike" kern="1200" baseline="0" dirty="0" err="1">
                <a:solidFill>
                  <a:schemeClr val="tx1"/>
                </a:solidFill>
                <a:latin typeface="+mn-lt"/>
                <a:ea typeface="+mn-ea"/>
                <a:cs typeface="+mn-cs"/>
              </a:rPr>
              <a:t>important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psychological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aspect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linked to daylighting (Robbins, 1986). Windows supply information of orientation, give experience of weather changes and allow us to follow the passage of </a:t>
            </a:r>
            <a:r>
              <a:rPr lang="de-DE" sz="1200" b="0" i="0" u="none" strike="noStrike" kern="1200" baseline="0" dirty="0">
                <a:solidFill>
                  <a:schemeClr val="tx1"/>
                </a:solidFill>
                <a:latin typeface="+mn-lt"/>
                <a:ea typeface="+mn-ea"/>
                <a:cs typeface="+mn-cs"/>
              </a:rPr>
              <a:t>time </a:t>
            </a:r>
            <a:r>
              <a:rPr lang="de-DE" sz="1200" b="0" i="0" u="none" strike="noStrike" kern="1200" baseline="0" dirty="0" err="1">
                <a:solidFill>
                  <a:schemeClr val="tx1"/>
                </a:solidFill>
                <a:latin typeface="+mn-lt"/>
                <a:ea typeface="+mn-ea"/>
                <a:cs typeface="+mn-cs"/>
              </a:rPr>
              <a:t>throughout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day</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Grafic</a:t>
            </a:r>
            <a:r>
              <a:rPr lang="de-DE" sz="1200" b="0" i="0" u="none" strike="noStrike" kern="1200" baseline="0" dirty="0">
                <a:solidFill>
                  <a:schemeClr val="tx1"/>
                </a:solidFill>
                <a:latin typeface="+mn-lt"/>
                <a:ea typeface="+mn-ea"/>
                <a:cs typeface="+mn-cs"/>
              </a:rPr>
              <a:t> 1: </a:t>
            </a:r>
            <a:r>
              <a:rPr lang="en-US" sz="1200" b="0" i="0" u="none" strike="noStrike" kern="1200" baseline="0" dirty="0">
                <a:solidFill>
                  <a:schemeClr val="tx1"/>
                </a:solidFill>
                <a:latin typeface="+mn-lt"/>
                <a:ea typeface="+mn-ea"/>
                <a:cs typeface="+mn-cs"/>
              </a:rPr>
              <a:t>Even fairly large facade windows provide on average a limited amount of lighting as well as very unbalanced daylight conditions.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2: A horizontal opening through the roof provides intense daylighting</a:t>
            </a:r>
          </a:p>
          <a:p>
            <a:r>
              <a:rPr lang="en-US" sz="1200" b="0" i="0" u="none" strike="noStrike" kern="1200" baseline="0" dirty="0">
                <a:solidFill>
                  <a:schemeClr val="tx1"/>
                </a:solidFill>
                <a:latin typeface="+mn-lt"/>
                <a:ea typeface="+mn-ea"/>
                <a:cs typeface="+mn-cs"/>
              </a:rPr>
              <a:t>in central or deep areas.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3: Combining the two openings creates a diversified lighting environment with variations in daylight intensity, a greater perception of space and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viewing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options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14</a:t>
            </a:fld>
            <a:endParaRPr lang="en-GB"/>
          </a:p>
        </p:txBody>
      </p:sp>
    </p:spTree>
    <p:extLst>
      <p:ext uri="{BB962C8B-B14F-4D97-AF65-F5344CB8AC3E}">
        <p14:creationId xmlns:p14="http://schemas.microsoft.com/office/powerpoint/2010/main" val="120202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Since daylight from the side only delivers a fraction of what is available, </a:t>
            </a:r>
            <a:r>
              <a:rPr lang="de-DE" sz="1200" b="0" i="0" u="none" strike="noStrike" kern="1200" baseline="0" dirty="0" err="1">
                <a:solidFill>
                  <a:schemeClr val="tx1"/>
                </a:solidFill>
                <a:latin typeface="+mn-lt"/>
                <a:ea typeface="+mn-ea"/>
                <a:cs typeface="+mn-cs"/>
              </a:rPr>
              <a:t>one-storey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buildings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flat </a:t>
            </a:r>
            <a:r>
              <a:rPr lang="en-US" sz="1200" b="0" i="0" u="none" strike="noStrike" kern="1200" baseline="0" dirty="0">
                <a:solidFill>
                  <a:schemeClr val="tx1"/>
                </a:solidFill>
                <a:latin typeface="+mn-lt"/>
                <a:ea typeface="+mn-ea"/>
                <a:cs typeface="+mn-cs"/>
              </a:rPr>
              <a:t>roofs and deep rooms often struggle to bring natural lighting into every corner. Openings in the roof will distribute more daylight into central rooms and other darkened areas.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Three times more intense Daylight</a:t>
            </a:r>
          </a:p>
          <a:p>
            <a:r>
              <a:rPr lang="en-US" sz="1200" b="0" i="0" u="none" strike="noStrike" kern="1200" baseline="0" dirty="0">
                <a:solidFill>
                  <a:schemeClr val="tx1"/>
                </a:solidFill>
                <a:latin typeface="+mn-lt"/>
                <a:ea typeface="+mn-ea"/>
                <a:cs typeface="+mn-cs"/>
              </a:rPr>
              <a:t>Depending on size, number and placement, roof-lights add twice the amount of daylight to rooms in buildings with pitched roofs and three times more in flat-roofed homes compared to façade </a:t>
            </a:r>
            <a:r>
              <a:rPr lang="de-DE" sz="1200" b="0" i="0" u="none" strike="noStrike" kern="1200" baseline="0" dirty="0" err="1">
                <a:solidFill>
                  <a:schemeClr val="tx1"/>
                </a:solidFill>
                <a:latin typeface="+mn-lt"/>
                <a:ea typeface="+mn-ea"/>
                <a:cs typeface="+mn-cs"/>
              </a:rPr>
              <a:t>windows</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1" i="0" u="none" strike="noStrike" kern="1200" baseline="0" dirty="0">
                <a:solidFill>
                  <a:schemeClr val="tx1"/>
                </a:solidFill>
                <a:latin typeface="+mn-lt"/>
                <a:ea typeface="+mn-ea"/>
                <a:cs typeface="+mn-cs"/>
              </a:rPr>
              <a:t>In </a:t>
            </a:r>
            <a:r>
              <a:rPr lang="de-DE" sz="1200" b="1" i="0" u="none" strike="noStrike" kern="1200" baseline="0" dirty="0" err="1">
                <a:solidFill>
                  <a:schemeClr val="tx1"/>
                </a:solidFill>
                <a:latin typeface="+mn-lt"/>
                <a:ea typeface="+mn-ea"/>
                <a:cs typeface="+mn-cs"/>
              </a:rPr>
              <a:t>contact</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with</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nature</a:t>
            </a:r>
            <a:endParaRPr lang="de-DE"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openings in the facade connect us to the surrounding landscape, roof openings connect us to the sky. There might not be much to look at, but our bodies react to the sensation. Contact with the outside living environment, regardless of concrete scenic content,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an </a:t>
            </a:r>
            <a:r>
              <a:rPr lang="de-DE" sz="1200" b="0" i="0" u="none" strike="noStrike" kern="1200" baseline="0" dirty="0" err="1">
                <a:solidFill>
                  <a:schemeClr val="tx1"/>
                </a:solidFill>
                <a:latin typeface="+mn-lt"/>
                <a:ea typeface="+mn-ea"/>
                <a:cs typeface="+mn-cs"/>
              </a:rPr>
              <a:t>important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psychological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aspect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linked to daylighting (Robbins, 1986). Windows supply information of orientation, give experience of weather changes and allow us to follow the passage of </a:t>
            </a:r>
            <a:r>
              <a:rPr lang="de-DE" sz="1200" b="0" i="0" u="none" strike="noStrike" kern="1200" baseline="0" dirty="0">
                <a:solidFill>
                  <a:schemeClr val="tx1"/>
                </a:solidFill>
                <a:latin typeface="+mn-lt"/>
                <a:ea typeface="+mn-ea"/>
                <a:cs typeface="+mn-cs"/>
              </a:rPr>
              <a:t>time </a:t>
            </a:r>
            <a:r>
              <a:rPr lang="de-DE" sz="1200" b="0" i="0" u="none" strike="noStrike" kern="1200" baseline="0" dirty="0" err="1">
                <a:solidFill>
                  <a:schemeClr val="tx1"/>
                </a:solidFill>
                <a:latin typeface="+mn-lt"/>
                <a:ea typeface="+mn-ea"/>
                <a:cs typeface="+mn-cs"/>
              </a:rPr>
              <a:t>throughout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day</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Grafic</a:t>
            </a:r>
            <a:r>
              <a:rPr lang="de-DE" sz="1200" b="0" i="0" u="none" strike="noStrike" kern="1200" baseline="0" dirty="0">
                <a:solidFill>
                  <a:schemeClr val="tx1"/>
                </a:solidFill>
                <a:latin typeface="+mn-lt"/>
                <a:ea typeface="+mn-ea"/>
                <a:cs typeface="+mn-cs"/>
              </a:rPr>
              <a:t> 1: </a:t>
            </a:r>
            <a:r>
              <a:rPr lang="en-US" sz="1200" b="0" i="0" u="none" strike="noStrike" kern="1200" baseline="0" dirty="0">
                <a:solidFill>
                  <a:schemeClr val="tx1"/>
                </a:solidFill>
                <a:latin typeface="+mn-lt"/>
                <a:ea typeface="+mn-ea"/>
                <a:cs typeface="+mn-cs"/>
              </a:rPr>
              <a:t>Even fairly large facade windows provide on average a limited amount of lighting as well as very unbalanced daylight conditions.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2: A horizontal opening through the roof provides intense daylighting</a:t>
            </a:r>
          </a:p>
          <a:p>
            <a:r>
              <a:rPr lang="en-US" sz="1200" b="0" i="0" u="none" strike="noStrike" kern="1200" baseline="0" dirty="0">
                <a:solidFill>
                  <a:schemeClr val="tx1"/>
                </a:solidFill>
                <a:latin typeface="+mn-lt"/>
                <a:ea typeface="+mn-ea"/>
                <a:cs typeface="+mn-cs"/>
              </a:rPr>
              <a:t>in central or deep areas.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Grafic</a:t>
            </a:r>
            <a:r>
              <a:rPr lang="en-US" sz="1200" b="0" i="0" u="none" strike="noStrike" kern="1200" baseline="0" dirty="0">
                <a:solidFill>
                  <a:schemeClr val="tx1"/>
                </a:solidFill>
                <a:latin typeface="+mn-lt"/>
                <a:ea typeface="+mn-ea"/>
                <a:cs typeface="+mn-cs"/>
              </a:rPr>
              <a:t> 3: Combining the two openings creates a diversified lighting environment with variations in daylight intensity, a greater perception of space and </a:t>
            </a:r>
            <a:r>
              <a:rPr lang="de-DE" sz="1200" b="0" i="0" u="none" strike="noStrike" kern="1200" baseline="0" dirty="0" err="1">
                <a:solidFill>
                  <a:schemeClr val="tx1"/>
                </a:solidFill>
                <a:latin typeface="+mn-lt"/>
                <a:ea typeface="+mn-ea"/>
                <a:cs typeface="+mn-cs"/>
              </a:rPr>
              <a:t>more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viewing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options</a:t>
            </a:r>
            <a:r>
              <a:rPr lang="de-DE" sz="1200" b="0" i="0" u="none" strike="noStrike" kern="1200" baseline="0" dirty="0">
                <a:solidFill>
                  <a:schemeClr val="tx1"/>
                </a:solidFill>
                <a:latin typeface="+mn-lt"/>
                <a:ea typeface="+mn-ea"/>
                <a:cs typeface="+mn-cs"/>
              </a:rPr>
              <a:t>.</a:t>
            </a:r>
            <a:endParaRPr lang="de-AT" sz="1200" b="0" i="0" u="none" strike="noStrike" kern="1200" baseline="0" dirty="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89ECCCA-9915-4A1A-B9A8-9F141B987F72}" type="slidenum">
              <a:rPr lang="en-GB" smtClean="0"/>
              <a:t>15</a:t>
            </a:fld>
            <a:endParaRPr lang="en-GB"/>
          </a:p>
        </p:txBody>
      </p:sp>
    </p:spTree>
    <p:extLst>
      <p:ext uri="{BB962C8B-B14F-4D97-AF65-F5344CB8AC3E}">
        <p14:creationId xmlns:p14="http://schemas.microsoft.com/office/powerpoint/2010/main" val="3123879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file:///U:\Velux\WORK\Logo%20red255.emf" TargetMode="External"/><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1.emf"/><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image" Target="../media/image34.png"/><Relationship Id="rId5" Type="http://schemas.openxmlformats.org/officeDocument/2006/relationships/image" Target="../media/image14.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0" y="0"/>
            <a:ext cx="12188825" cy="6858000"/>
          </a:xfrm>
          <a:noFill/>
        </p:spPr>
        <p:txBody>
          <a:bodyPr tIns="2628000" anchor="ctr" anchorCtr="0">
            <a:normAutofit/>
          </a:bodyPr>
          <a:lstStyle>
            <a:lvl1pPr marL="0" indent="0" algn="ctr">
              <a:buFontTx/>
              <a:buNone/>
              <a:defRPr sz="2100" baseline="0"/>
            </a:lvl1pPr>
          </a:lstStyle>
          <a:p>
            <a:r>
              <a:rPr lang="en-GB" dirty="0"/>
              <a:t>Click here and insert picture via Add Images button in VELUX ribbon</a:t>
            </a:r>
          </a:p>
        </p:txBody>
      </p:sp>
      <p:sp>
        <p:nvSpPr>
          <p:cNvPr id="3" name="Title 1"/>
          <p:cNvSpPr>
            <a:spLocks noGrp="1"/>
          </p:cNvSpPr>
          <p:nvPr>
            <p:ph type="title" hasCustomPrompt="1"/>
          </p:nvPr>
        </p:nvSpPr>
        <p:spPr>
          <a:xfrm>
            <a:off x="358776" y="2105025"/>
            <a:ext cx="9518649" cy="1127133"/>
          </a:xfrm>
        </p:spPr>
        <p:txBody>
          <a:bodyPr anchor="b" anchorCtr="0">
            <a:normAutofit/>
          </a:bodyPr>
          <a:lstStyle>
            <a:lvl1pPr>
              <a:lnSpc>
                <a:spcPct val="90000"/>
              </a:lnSpc>
              <a:defRPr sz="3900" b="1" i="0" baseline="0"/>
            </a:lvl1pPr>
          </a:lstStyle>
          <a:p>
            <a:r>
              <a:rPr lang="en-GB" dirty="0"/>
              <a:t>Click to Add Title</a:t>
            </a:r>
          </a:p>
        </p:txBody>
      </p:sp>
      <p:sp>
        <p:nvSpPr>
          <p:cNvPr id="43029" name="Rectangle 21" hidden="1"/>
          <p:cNvSpPr>
            <a:spLocks noGrp="1" noChangeArrowheads="1"/>
          </p:cNvSpPr>
          <p:nvPr>
            <p:ph type="sldNum" sz="quarter" idx="4"/>
          </p:nvPr>
        </p:nvSpPr>
        <p:spPr>
          <a:xfrm>
            <a:off x="358776" y="7004224"/>
            <a:ext cx="489154" cy="241200"/>
          </a:xfrm>
        </p:spPr>
        <p:txBody>
          <a:bodyPr/>
          <a:lstStyle>
            <a:lvl1pPr>
              <a:defRPr sz="100"/>
            </a:lvl1pPr>
          </a:lstStyle>
          <a:p>
            <a:fld id="{1A17C83B-5FE3-4737-A842-C0492A7A61F7}" type="slidenum">
              <a:rPr lang="en-GB" smtClean="0"/>
              <a:pPr/>
              <a:t>‹#›</a:t>
            </a:fld>
            <a:endParaRPr lang="en-GB" dirty="0"/>
          </a:p>
        </p:txBody>
      </p:sp>
      <p:sp>
        <p:nvSpPr>
          <p:cNvPr id="10"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4" name="FLD_Presenter_Place"/>
          <p:cNvSpPr>
            <a:spLocks noGrp="1"/>
          </p:cNvSpPr>
          <p:nvPr>
            <p:ph type="body" sz="quarter" idx="16" hasCustomPrompt="1"/>
          </p:nvPr>
        </p:nvSpPr>
        <p:spPr>
          <a:xfrm>
            <a:off x="358775" y="260648"/>
            <a:ext cx="9518650" cy="310731"/>
          </a:xfrm>
        </p:spPr>
        <p:txBody>
          <a:bodyPr/>
          <a:lstStyle>
            <a:lvl1pPr marL="0" indent="0">
              <a:lnSpc>
                <a:spcPct val="100000"/>
              </a:lnSpc>
              <a:buFont typeface="Arial" panose="020B0604020202020204" pitchFamily="34" charset="0"/>
              <a:buNone/>
              <a:defRPr sz="1500" i="0" cap="all"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dirty="0"/>
              <a:t>Click to add Presenter / Place</a:t>
            </a:r>
          </a:p>
        </p:txBody>
      </p:sp>
      <p:sp>
        <p:nvSpPr>
          <p:cNvPr id="6" name="Date_DateCustomA"/>
          <p:cNvSpPr>
            <a:spLocks noGrp="1"/>
          </p:cNvSpPr>
          <p:nvPr>
            <p:ph type="body" sz="quarter" idx="17" hasCustomPrompt="1"/>
          </p:nvPr>
        </p:nvSpPr>
        <p:spPr>
          <a:xfrm>
            <a:off x="358775" y="609333"/>
            <a:ext cx="9518650" cy="263383"/>
          </a:xfrm>
        </p:spPr>
        <p:txBody>
          <a:bodyPr anchor="t" anchorCtr="0"/>
          <a:lstStyle>
            <a:lvl1pPr marL="0" indent="0">
              <a:buFont typeface="Arial" panose="020B0604020202020204" pitchFamily="34" charset="0"/>
              <a:buNone/>
              <a:defRPr sz="1500" i="0" cap="all"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dirty="0"/>
              <a:t>click to Add date</a:t>
            </a:r>
          </a:p>
        </p:txBody>
      </p:sp>
      <p:sp>
        <p:nvSpPr>
          <p:cNvPr id="13" name="Date Placeholder 12" hidden="1"/>
          <p:cNvSpPr>
            <a:spLocks noGrp="1"/>
          </p:cNvSpPr>
          <p:nvPr>
            <p:ph type="dt" sz="half" idx="18"/>
          </p:nvPr>
        </p:nvSpPr>
        <p:spPr>
          <a:xfrm>
            <a:off x="847931" y="7004224"/>
            <a:ext cx="2200070" cy="240868"/>
          </a:xfrm>
        </p:spPr>
        <p:txBody>
          <a:bodyPr/>
          <a:lstStyle>
            <a:lvl1pPr>
              <a:defRPr sz="100"/>
            </a:lvl1pPr>
          </a:lstStyle>
          <a:p>
            <a:endParaRPr lang="en-GB" dirty="0"/>
          </a:p>
        </p:txBody>
      </p:sp>
      <p:sp>
        <p:nvSpPr>
          <p:cNvPr id="14" name="FLD_Presentation"/>
          <p:cNvSpPr>
            <a:spLocks noGrp="1"/>
          </p:cNvSpPr>
          <p:nvPr>
            <p:ph type="ftr" sz="quarter" idx="19"/>
          </p:nvPr>
        </p:nvSpPr>
        <p:spPr/>
        <p:txBody>
          <a:bodyPr/>
          <a:lstStyle/>
          <a:p>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2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7408" y="1238251"/>
            <a:ext cx="6592668" cy="4967288"/>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0" y="1238251"/>
            <a:ext cx="4640263" cy="2363787"/>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12" name="Picture Placeholder 4"/>
          <p:cNvSpPr>
            <a:spLocks noGrp="1"/>
          </p:cNvSpPr>
          <p:nvPr>
            <p:ph type="pic" sz="quarter" idx="15" hasCustomPrompt="1"/>
          </p:nvPr>
        </p:nvSpPr>
        <p:spPr>
          <a:xfrm>
            <a:off x="7188201" y="3840164"/>
            <a:ext cx="4640262" cy="2365376"/>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2" name="Date"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4"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517763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1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7408" y="1238251"/>
            <a:ext cx="6592667" cy="4967288"/>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1" y="1238251"/>
            <a:ext cx="2201862" cy="2363788"/>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12" name="Picture Placeholder 4"/>
          <p:cNvSpPr>
            <a:spLocks noGrp="1"/>
          </p:cNvSpPr>
          <p:nvPr>
            <p:ph type="pic" sz="quarter" idx="15" hasCustomPrompt="1"/>
          </p:nvPr>
        </p:nvSpPr>
        <p:spPr>
          <a:xfrm>
            <a:off x="9626599" y="1238251"/>
            <a:ext cx="2201864" cy="2363788"/>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14" name="Picture Placeholder 5"/>
          <p:cNvSpPr>
            <a:spLocks noGrp="1"/>
          </p:cNvSpPr>
          <p:nvPr>
            <p:ph type="pic" sz="quarter" idx="16" hasCustomPrompt="1"/>
          </p:nvPr>
        </p:nvSpPr>
        <p:spPr>
          <a:xfrm>
            <a:off x="7188201" y="3843339"/>
            <a:ext cx="4640262" cy="2362201"/>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2" name="Date Placeholder 1"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3"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310567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3"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5237162" y="1238249"/>
            <a:ext cx="6591301" cy="4967289"/>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Picture Placeholder 3"/>
          <p:cNvSpPr>
            <a:spLocks noGrp="1"/>
          </p:cNvSpPr>
          <p:nvPr>
            <p:ph type="pic" sz="quarter" idx="13" hasCustomPrompt="1"/>
          </p:nvPr>
        </p:nvSpPr>
        <p:spPr>
          <a:xfrm>
            <a:off x="358775" y="1238251"/>
            <a:ext cx="4640263" cy="4967288"/>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 Placeholder 1" hidden="1"/>
          <p:cNvSpPr>
            <a:spLocks noGrp="1"/>
          </p:cNvSpPr>
          <p:nvPr>
            <p:ph type="dt" sz="half" idx="18"/>
          </p:nvPr>
        </p:nvSpPr>
        <p:spPr/>
        <p:txBody>
          <a:bodyPr/>
          <a:lstStyle/>
          <a:p>
            <a:endParaRPr lang="en-GB" dirty="0"/>
          </a:p>
        </p:txBody>
      </p:sp>
      <p:sp>
        <p:nvSpPr>
          <p:cNvPr id="4" name="FLD_Presentation"/>
          <p:cNvSpPr>
            <a:spLocks noGrp="1"/>
          </p:cNvSpPr>
          <p:nvPr>
            <p:ph type="ftr" sz="quarter" idx="19"/>
          </p:nvPr>
        </p:nvSpPr>
        <p:spPr/>
        <p:txBody>
          <a:bodyPr/>
          <a:lstStyle/>
          <a:p>
            <a:endParaRPr lang="en-GB" dirty="0"/>
          </a:p>
        </p:txBody>
      </p:sp>
      <p:sp>
        <p:nvSpPr>
          <p:cNvPr id="10"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377011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776" y="1238251"/>
            <a:ext cx="5621668" cy="4967288"/>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p:cNvSpPr>
            <a:spLocks noGrp="1"/>
          </p:cNvSpPr>
          <p:nvPr>
            <p:ph idx="13" hasCustomPrompt="1"/>
          </p:nvPr>
        </p:nvSpPr>
        <p:spPr>
          <a:xfrm>
            <a:off x="6213475" y="1238250"/>
            <a:ext cx="5614988" cy="4967289"/>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 Placeholder 1" hidden="1"/>
          <p:cNvSpPr>
            <a:spLocks noGrp="1"/>
          </p:cNvSpPr>
          <p:nvPr>
            <p:ph type="dt" sz="half" idx="14"/>
          </p:nvPr>
        </p:nvSpPr>
        <p:spPr/>
        <p:txBody>
          <a:bodyPr/>
          <a:lstStyle/>
          <a:p>
            <a:endParaRPr lang="en-GB" dirty="0"/>
          </a:p>
        </p:txBody>
      </p:sp>
      <p:sp>
        <p:nvSpPr>
          <p:cNvPr id="5" name="FLD_Presentation"/>
          <p:cNvSpPr>
            <a:spLocks noGrp="1"/>
          </p:cNvSpPr>
          <p:nvPr>
            <p:ph type="ftr" sz="quarter" idx="15"/>
          </p:nvPr>
        </p:nvSpPr>
        <p:spPr/>
        <p:txBody>
          <a:bodyPr/>
          <a:lstStyle/>
          <a:p>
            <a:endParaRPr lang="en-GB" dirty="0"/>
          </a:p>
        </p:txBody>
      </p:sp>
      <p:sp>
        <p:nvSpPr>
          <p:cNvPr id="10" name="Subtitle 2"/>
          <p:cNvSpPr>
            <a:spLocks noGrp="1"/>
          </p:cNvSpPr>
          <p:nvPr>
            <p:ph type="subTitle" idx="16"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63018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243" y="0"/>
            <a:ext cx="12188825" cy="6858000"/>
          </a:xfrm>
        </p:spPr>
        <p:txBody>
          <a:bodyPr tIns="900000" anchor="ctr" anchorCtr="0">
            <a:normAutofit/>
          </a:bodyPr>
          <a:lstStyle>
            <a:lvl1pPr marL="0" indent="0" algn="ctr">
              <a:buFontTx/>
              <a:buNone/>
              <a:defRPr sz="2100"/>
            </a:lvl1pPr>
          </a:lstStyle>
          <a:p>
            <a:r>
              <a:rPr lang="en-US"/>
              <a:t>Click icon to add media</a:t>
            </a:r>
            <a:endParaRPr lang="en-GB" dirty="0"/>
          </a:p>
        </p:txBody>
      </p:sp>
      <p:sp>
        <p:nvSpPr>
          <p:cNvPr id="2" name="Title 1"/>
          <p:cNvSpPr>
            <a:spLocks noGrp="1"/>
          </p:cNvSpPr>
          <p:nvPr>
            <p:ph type="title" hasCustomPrompt="1"/>
          </p:nvPr>
        </p:nvSpPr>
        <p:spPr>
          <a:xfrm>
            <a:off x="358776" y="5575300"/>
            <a:ext cx="11469686" cy="739317"/>
          </a:xfrm>
        </p:spPr>
        <p:txBody>
          <a:bodyPr anchor="b" anchorCtr="0">
            <a:normAutofit/>
          </a:bodyPr>
          <a:lstStyle>
            <a:lvl1pPr>
              <a:defRPr sz="3900" b="0" i="1"/>
            </a:lvl1pPr>
          </a:lstStyle>
          <a:p>
            <a:r>
              <a:rPr lang="en-GB" dirty="0"/>
              <a:t>Click to Add Title</a:t>
            </a:r>
          </a:p>
        </p:txBody>
      </p:sp>
      <p:sp>
        <p:nvSpPr>
          <p:cNvPr id="3" name="Slide Number Placeholder 2" hidden="1"/>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9"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
        <p:nvSpPr>
          <p:cNvPr id="8"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354307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 y="0"/>
            <a:ext cx="12188825" cy="6858000"/>
          </a:xfrm>
        </p:spPr>
        <p:txBody>
          <a:bodyPr tIns="900000" anchor="ctr" anchorCtr="0">
            <a:normAutofit/>
          </a:bodyPr>
          <a:lstStyle>
            <a:lvl1pPr marL="0" indent="0" algn="ctr">
              <a:buFontTx/>
              <a:buNone/>
              <a:defRPr sz="2100"/>
            </a:lvl1pPr>
          </a:lstStyle>
          <a:p>
            <a:r>
              <a:rPr lang="en-US"/>
              <a:t>Click icon to add media</a:t>
            </a:r>
            <a:endParaRPr lang="en-GB" dirty="0"/>
          </a:p>
        </p:txBody>
      </p:sp>
      <p:sp>
        <p:nvSpPr>
          <p:cNvPr id="8"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
        <p:nvSpPr>
          <p:cNvPr id="2" name="Title 1"/>
          <p:cNvSpPr>
            <a:spLocks noGrp="1"/>
          </p:cNvSpPr>
          <p:nvPr>
            <p:ph type="title" hasCustomPrompt="1"/>
          </p:nvPr>
        </p:nvSpPr>
        <p:spPr/>
        <p:txBody>
          <a:bodyPr/>
          <a:lstStyle/>
          <a:p>
            <a:r>
              <a:rPr lang="en-GB" dirty="0"/>
              <a:t>Click to Add Title</a:t>
            </a:r>
          </a:p>
        </p:txBody>
      </p:sp>
      <p:sp>
        <p:nvSpPr>
          <p:cNvPr id="3" name="Slide Number Placeholder 2" hidden="1"/>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911941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0" y="0"/>
            <a:ext cx="12188825" cy="6858000"/>
          </a:xfrm>
          <a:noFill/>
        </p:spPr>
        <p:txBody>
          <a:bodyPr lIns="6444000" tIns="0" anchor="ctr" anchorCtr="0">
            <a:normAutofit/>
          </a:bodyPr>
          <a:lstStyle>
            <a:lvl1pPr marL="0" indent="0" algn="l">
              <a:buFontTx/>
              <a:buNone/>
              <a:defRPr sz="2100"/>
            </a:lvl1pPr>
          </a:lstStyle>
          <a:p>
            <a:r>
              <a:rPr lang="en-GB" dirty="0"/>
              <a:t>Click here and insert picture via </a:t>
            </a:r>
            <a:br>
              <a:rPr lang="en-GB" dirty="0"/>
            </a:br>
            <a:r>
              <a:rPr lang="en-GB" dirty="0"/>
              <a:t>Add Images button in VELUX ribbon</a:t>
            </a:r>
          </a:p>
        </p:txBody>
      </p:sp>
      <p:sp>
        <p:nvSpPr>
          <p:cNvPr id="2" name="Title 1"/>
          <p:cNvSpPr>
            <a:spLocks noGrp="1"/>
          </p:cNvSpPr>
          <p:nvPr>
            <p:ph type="title" hasCustomPrompt="1"/>
          </p:nvPr>
        </p:nvSpPr>
        <p:spPr/>
        <p:txBody>
          <a:bodyPr/>
          <a:lstStyle/>
          <a:p>
            <a:r>
              <a:rPr lang="en-GB" dirty="0"/>
              <a:t>Click to Add Title</a:t>
            </a:r>
          </a:p>
        </p:txBody>
      </p:sp>
      <p:sp>
        <p:nvSpPr>
          <p:cNvPr id="8" name="Text Placeholder 2"/>
          <p:cNvSpPr>
            <a:spLocks noGrp="1"/>
          </p:cNvSpPr>
          <p:nvPr>
            <p:ph type="body" sz="quarter" idx="14" hasCustomPrompt="1"/>
          </p:nvPr>
        </p:nvSpPr>
        <p:spPr>
          <a:xfrm>
            <a:off x="358775" y="1238250"/>
            <a:ext cx="5616575" cy="5047200"/>
          </a:xfrm>
        </p:spPr>
        <p:txBody>
          <a:bodyPr/>
          <a:lstStyle>
            <a:lvl1pPr marL="0" indent="0">
              <a:buSzPct val="100000"/>
              <a:buFont typeface="Arial" panose="020B0604020202020204" pitchFamily="34" charset="0"/>
              <a:buChar char="​"/>
              <a:defRPr sz="3200"/>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12"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930838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358775" y="1203592"/>
            <a:ext cx="9518649"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
          <p:cNvSpPr>
            <a:spLocks noGrp="1"/>
          </p:cNvSpPr>
          <p:nvPr>
            <p:ph sz="quarter" idx="14" hasCustomPrompt="1"/>
          </p:nvPr>
        </p:nvSpPr>
        <p:spPr>
          <a:xfrm>
            <a:off x="358776" y="210502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13" name="Content Placeholder 4"/>
          <p:cNvSpPr>
            <a:spLocks noGrp="1"/>
          </p:cNvSpPr>
          <p:nvPr>
            <p:ph sz="quarter" idx="16" hasCustomPrompt="1"/>
          </p:nvPr>
        </p:nvSpPr>
        <p:spPr>
          <a:xfrm>
            <a:off x="358775" y="426949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0" name="Content Placeholder 5"/>
          <p:cNvSpPr>
            <a:spLocks noGrp="1"/>
          </p:cNvSpPr>
          <p:nvPr>
            <p:ph sz="quarter" idx="18" hasCustomPrompt="1"/>
          </p:nvPr>
        </p:nvSpPr>
        <p:spPr>
          <a:xfrm>
            <a:off x="4262436" y="210502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1" name="Content Placeholder 6"/>
          <p:cNvSpPr>
            <a:spLocks noGrp="1"/>
          </p:cNvSpPr>
          <p:nvPr>
            <p:ph sz="quarter" idx="19" hasCustomPrompt="1"/>
          </p:nvPr>
        </p:nvSpPr>
        <p:spPr>
          <a:xfrm>
            <a:off x="4262438" y="4269495"/>
            <a:ext cx="3672721"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4" name="Content Placeholder 7"/>
          <p:cNvSpPr>
            <a:spLocks noGrp="1"/>
          </p:cNvSpPr>
          <p:nvPr>
            <p:ph sz="quarter" idx="22" hasCustomPrompt="1"/>
          </p:nvPr>
        </p:nvSpPr>
        <p:spPr>
          <a:xfrm>
            <a:off x="8164513" y="210502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5" name="Content Placeholder 8"/>
          <p:cNvSpPr>
            <a:spLocks noGrp="1"/>
          </p:cNvSpPr>
          <p:nvPr>
            <p:ph sz="quarter" idx="23" hasCustomPrompt="1"/>
          </p:nvPr>
        </p:nvSpPr>
        <p:spPr>
          <a:xfrm>
            <a:off x="8164515" y="4269495"/>
            <a:ext cx="3672721"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12" name="Text Placeholder 9"/>
          <p:cNvSpPr>
            <a:spLocks noGrp="1"/>
          </p:cNvSpPr>
          <p:nvPr>
            <p:ph type="body" sz="quarter" idx="15" hasCustomPrompt="1"/>
          </p:nvPr>
        </p:nvSpPr>
        <p:spPr>
          <a:xfrm>
            <a:off x="358774" y="2105025"/>
            <a:ext cx="367200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775" y="4269495"/>
            <a:ext cx="3672000"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2436" y="2105025"/>
            <a:ext cx="3672722"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0850" y="4269495"/>
            <a:ext cx="367430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2927" y="2105025"/>
            <a:ext cx="367358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4513" y="4269495"/>
            <a:ext cx="367272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 Placeholder 5"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666984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nav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8" name="Text Placeholder 2"/>
          <p:cNvSpPr>
            <a:spLocks noGrp="1"/>
          </p:cNvSpPr>
          <p:nvPr>
            <p:ph type="body" sz="quarter" idx="13" hasCustomPrompt="1"/>
          </p:nvPr>
        </p:nvSpPr>
        <p:spPr>
          <a:xfrm>
            <a:off x="358775" y="1238250"/>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9" name="Text Placeholder 3"/>
          <p:cNvSpPr>
            <a:spLocks noGrp="1"/>
          </p:cNvSpPr>
          <p:nvPr>
            <p:ph type="body" sz="quarter" idx="14" hasCustomPrompt="1"/>
          </p:nvPr>
        </p:nvSpPr>
        <p:spPr>
          <a:xfrm>
            <a:off x="358774" y="2968237"/>
            <a:ext cx="5616575" cy="1497013"/>
          </a:xfrm>
          <a:ln w="22225" cap="flat">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0" name="Text Placeholder 4"/>
          <p:cNvSpPr>
            <a:spLocks noGrp="1"/>
          </p:cNvSpPr>
          <p:nvPr>
            <p:ph type="body" sz="quarter" idx="15" hasCustomPrompt="1"/>
          </p:nvPr>
        </p:nvSpPr>
        <p:spPr>
          <a:xfrm>
            <a:off x="358773" y="4713299"/>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4" name="Text Placeholder 5"/>
          <p:cNvSpPr>
            <a:spLocks noGrp="1"/>
          </p:cNvSpPr>
          <p:nvPr>
            <p:ph type="body" sz="quarter" idx="16" hasCustomPrompt="1"/>
          </p:nvPr>
        </p:nvSpPr>
        <p:spPr>
          <a:xfrm>
            <a:off x="6211887" y="1238250"/>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5" name="Text Placeholder 6"/>
          <p:cNvSpPr>
            <a:spLocks noGrp="1"/>
          </p:cNvSpPr>
          <p:nvPr>
            <p:ph type="body" sz="quarter" idx="17" hasCustomPrompt="1"/>
          </p:nvPr>
        </p:nvSpPr>
        <p:spPr>
          <a:xfrm>
            <a:off x="6211886" y="2968237"/>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6" name="Text Placeholder 7"/>
          <p:cNvSpPr>
            <a:spLocks noGrp="1"/>
          </p:cNvSpPr>
          <p:nvPr>
            <p:ph type="body" sz="quarter" idx="18" hasCustomPrompt="1"/>
          </p:nvPr>
        </p:nvSpPr>
        <p:spPr>
          <a:xfrm>
            <a:off x="6211885" y="4713299"/>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6" name="Date Placeholder 5" hidden="1"/>
          <p:cNvSpPr>
            <a:spLocks noGrp="1"/>
          </p:cNvSpPr>
          <p:nvPr>
            <p:ph type="dt" sz="half" idx="19"/>
          </p:nvPr>
        </p:nvSpPr>
        <p:spPr/>
        <p:txBody>
          <a:bodyPr/>
          <a:lstStyle/>
          <a:p>
            <a:endParaRPr lang="en-GB" dirty="0"/>
          </a:p>
        </p:txBody>
      </p:sp>
      <p:sp>
        <p:nvSpPr>
          <p:cNvPr id="7" name="FLD_Presentation"/>
          <p:cNvSpPr>
            <a:spLocks noGrp="1"/>
          </p:cNvSpPr>
          <p:nvPr>
            <p:ph type="ftr" sz="quarter" idx="20"/>
          </p:nvPr>
        </p:nvSpPr>
        <p:spPr/>
        <p:txBody>
          <a:bodyPr/>
          <a:lstStyle/>
          <a:p>
            <a:endParaRPr lang="en-GB" dirty="0"/>
          </a:p>
        </p:txBody>
      </p:sp>
      <p:sp>
        <p:nvSpPr>
          <p:cNvPr id="11" name="Slide Number Placeholder 10"/>
          <p:cNvSpPr>
            <a:spLocks noGrp="1"/>
          </p:cNvSpPr>
          <p:nvPr>
            <p:ph type="sldNum" sz="quarter" idx="21"/>
          </p:nvPr>
        </p:nvSpPr>
        <p:spPr/>
        <p:txBody>
          <a:bodyPr/>
          <a:lstStyle/>
          <a:p>
            <a:fld id="{10292E62-ABCD-4E1A-9CD4-1F4D24B7AC52}" type="slidenum">
              <a:rPr lang="en-GB" smtClean="0"/>
              <a:pPr/>
              <a:t>‹#›</a:t>
            </a:fld>
            <a:endParaRPr lang="en-GB" dirty="0"/>
          </a:p>
        </p:txBody>
      </p:sp>
      <p:cxnSp>
        <p:nvCxnSpPr>
          <p:cNvPr id="13" name="Straight Arrow Connector 1"/>
          <p:cNvCxnSpPr>
            <a:stCxn id="8" idx="2"/>
            <a:endCxn id="9" idx="0"/>
          </p:cNvCxnSpPr>
          <p:nvPr userDrawn="1"/>
        </p:nvCxnSpPr>
        <p:spPr bwMode="auto">
          <a:xfrm flipH="1">
            <a:off x="3167062" y="2735263"/>
            <a:ext cx="1" cy="232974"/>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19" name="Straight Arrow Connector 2"/>
          <p:cNvCxnSpPr>
            <a:stCxn id="9" idx="2"/>
            <a:endCxn id="10" idx="0"/>
          </p:cNvCxnSpPr>
          <p:nvPr userDrawn="1"/>
        </p:nvCxnSpPr>
        <p:spPr bwMode="auto">
          <a:xfrm flipH="1">
            <a:off x="3167061" y="4465250"/>
            <a:ext cx="1" cy="248049"/>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21" name="Straight Arrow Connector 3"/>
          <p:cNvCxnSpPr>
            <a:stCxn id="10" idx="3"/>
            <a:endCxn id="16" idx="1"/>
          </p:cNvCxnSpPr>
          <p:nvPr userDrawn="1"/>
        </p:nvCxnSpPr>
        <p:spPr bwMode="auto">
          <a:xfrm>
            <a:off x="5975348" y="5461806"/>
            <a:ext cx="236537" cy="0"/>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29" name="Straight Arrow Connector 4"/>
          <p:cNvCxnSpPr>
            <a:stCxn id="16" idx="0"/>
            <a:endCxn id="15" idx="2"/>
          </p:cNvCxnSpPr>
          <p:nvPr userDrawn="1"/>
        </p:nvCxnSpPr>
        <p:spPr bwMode="auto">
          <a:xfrm flipV="1">
            <a:off x="9020173" y="4465250"/>
            <a:ext cx="1" cy="248049"/>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28" name="Straight Arrow Connector 5"/>
          <p:cNvCxnSpPr>
            <a:stCxn id="15" idx="0"/>
            <a:endCxn id="14" idx="2"/>
          </p:cNvCxnSpPr>
          <p:nvPr userDrawn="1"/>
        </p:nvCxnSpPr>
        <p:spPr bwMode="auto">
          <a:xfrm flipV="1">
            <a:off x="9020174" y="2735263"/>
            <a:ext cx="1" cy="232974"/>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sp>
        <p:nvSpPr>
          <p:cNvPr id="20"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689341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red Information">
    <p:spTree>
      <p:nvGrpSpPr>
        <p:cNvPr id="1" name=""/>
        <p:cNvGrpSpPr/>
        <p:nvPr/>
      </p:nvGrpSpPr>
      <p:grpSpPr>
        <a:xfrm>
          <a:off x="0" y="0"/>
          <a:ext cx="0" cy="0"/>
          <a:chOff x="0" y="0"/>
          <a:chExt cx="0" cy="0"/>
        </a:xfrm>
      </p:grpSpPr>
      <p:sp>
        <p:nvSpPr>
          <p:cNvPr id="9" name="Background 249x3"/>
          <p:cNvSpPr/>
          <p:nvPr userDrawn="1"/>
        </p:nvSpPr>
        <p:spPr bwMode="auto">
          <a:xfrm>
            <a:off x="1" y="0"/>
            <a:ext cx="12189599"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71"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a:xfrm>
            <a:off x="11317130" y="7548100"/>
            <a:ext cx="60943" cy="153373"/>
          </a:xfrm>
        </p:spPr>
        <p:txBody>
          <a:bodyPr/>
          <a:lstStyle>
            <a:lvl1pPr>
              <a:defRPr sz="133">
                <a:solidFill>
                  <a:schemeClr val="bg1">
                    <a:lumMod val="75000"/>
                  </a:schemeClr>
                </a:solidFill>
              </a:defRPr>
            </a:lvl1p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a:xfrm>
            <a:off x="465693" y="7548102"/>
            <a:ext cx="60943" cy="153373"/>
          </a:xfrm>
        </p:spPr>
        <p:txBody>
          <a:bodyPr/>
          <a:lstStyle>
            <a:lvl1pPr>
              <a:defRPr sz="133">
                <a:solidFill>
                  <a:schemeClr val="bg1">
                    <a:lumMod val="75000"/>
                  </a:schemeClr>
                </a:solidFill>
              </a:defRPr>
            </a:lvl1pPr>
          </a:lstStyle>
          <a:p>
            <a:endParaRPr lang="en-GB" dirty="0"/>
          </a:p>
        </p:txBody>
      </p:sp>
      <p:sp>
        <p:nvSpPr>
          <p:cNvPr id="5" name="Footer Placeholder 4" hidden="1"/>
          <p:cNvSpPr>
            <a:spLocks noGrp="1"/>
          </p:cNvSpPr>
          <p:nvPr>
            <p:ph type="ftr" sz="quarter" idx="12"/>
          </p:nvPr>
        </p:nvSpPr>
        <p:spPr>
          <a:xfrm>
            <a:off x="1561839" y="7548102"/>
            <a:ext cx="60943" cy="153373"/>
          </a:xfrm>
        </p:spPr>
        <p:txBody>
          <a:bodyPr/>
          <a:lstStyle>
            <a:lvl1pPr>
              <a:defRPr sz="133">
                <a:solidFill>
                  <a:schemeClr val="bg1">
                    <a:lumMod val="75000"/>
                  </a:schemeClr>
                </a:solidFill>
              </a:defRPr>
            </a:lvl1pPr>
          </a:lstStyle>
          <a:p>
            <a:endParaRPr lang="en-GB" dirty="0"/>
          </a:p>
        </p:txBody>
      </p:sp>
      <p:pic>
        <p:nvPicPr>
          <p:cNvPr id="10" name="Pictur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4" y="358775"/>
            <a:ext cx="1173600" cy="390671"/>
          </a:xfrm>
          <a:prstGeom prst="rect">
            <a:avLst/>
          </a:prstGeom>
        </p:spPr>
      </p:pic>
      <p:pic>
        <p:nvPicPr>
          <p:cNvPr id="15" name="Picture skrift" descr="Signature_White_trans"/>
          <p:cNvPicPr>
            <a:picLocks noChangeAspect="1" noChangeArrowheads="1"/>
          </p:cNvPicPr>
          <p:nvPr userDrawn="1"/>
        </p:nvPicPr>
        <p:blipFill rotWithShape="1">
          <a:blip r:embed="rId3" cstate="print"/>
          <a:srcRect/>
          <a:stretch/>
        </p:blipFill>
        <p:spPr bwMode="auto">
          <a:xfrm>
            <a:off x="1364630" y="2404849"/>
            <a:ext cx="9458659" cy="1422431"/>
          </a:xfrm>
          <a:prstGeom prst="rect">
            <a:avLst/>
          </a:prstGeom>
          <a:noFill/>
          <a:ln w="9525">
            <a:noFill/>
            <a:miter lim="800000"/>
            <a:headEnd/>
            <a:tailEnd/>
          </a:ln>
        </p:spPr>
      </p:pic>
      <p:pic>
        <p:nvPicPr>
          <p:cNvPr id="31" name="Picture Printerest"/>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69490" y="6268549"/>
            <a:ext cx="262800" cy="257842"/>
          </a:xfrm>
          <a:prstGeom prst="rect">
            <a:avLst/>
          </a:prstGeom>
        </p:spPr>
      </p:pic>
      <p:sp>
        <p:nvSpPr>
          <p:cNvPr id="40" name="Text Placeholder Printerest"/>
          <p:cNvSpPr>
            <a:spLocks noGrp="1"/>
          </p:cNvSpPr>
          <p:nvPr>
            <p:ph type="body" sz="quarter" idx="32" hasCustomPrompt="1"/>
          </p:nvPr>
        </p:nvSpPr>
        <p:spPr>
          <a:xfrm>
            <a:off x="9532239" y="6271470"/>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pinterest.com/</a:t>
            </a:r>
            <a:r>
              <a:rPr lang="en-GB" sz="1400" b="0" i="0" cap="none" baseline="0" dirty="0" err="1">
                <a:solidFill>
                  <a:schemeClr val="bg1"/>
                </a:solidFill>
                <a:latin typeface="+mn-lt"/>
                <a:ea typeface="+mn-ea"/>
                <a:cs typeface="+mn-cs"/>
              </a:rPr>
              <a:t>VELUXGroup</a:t>
            </a:r>
            <a:r>
              <a:rPr lang="en-GB" sz="1400" b="0" i="0" cap="none" baseline="0" dirty="0">
                <a:solidFill>
                  <a:schemeClr val="bg1"/>
                </a:solidFill>
                <a:latin typeface="+mn-lt"/>
                <a:ea typeface="+mn-ea"/>
                <a:cs typeface="+mn-cs"/>
              </a:rPr>
              <a:t>/</a:t>
            </a:r>
          </a:p>
        </p:txBody>
      </p:sp>
      <p:pic>
        <p:nvPicPr>
          <p:cNvPr id="18" name="Picture Linkedi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9490" y="5891097"/>
            <a:ext cx="263931" cy="264000"/>
          </a:xfrm>
          <a:prstGeom prst="rect">
            <a:avLst/>
          </a:prstGeom>
        </p:spPr>
      </p:pic>
      <p:sp>
        <p:nvSpPr>
          <p:cNvPr id="39" name="Text Placeholder Linkedin"/>
          <p:cNvSpPr>
            <a:spLocks noGrp="1"/>
          </p:cNvSpPr>
          <p:nvPr>
            <p:ph type="body" sz="quarter" idx="31" hasCustomPrompt="1"/>
          </p:nvPr>
        </p:nvSpPr>
        <p:spPr>
          <a:xfrm>
            <a:off x="9532239" y="5894787"/>
            <a:ext cx="2302935"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linkedin.com/company/VELUX</a:t>
            </a:r>
          </a:p>
        </p:txBody>
      </p:sp>
      <p:pic>
        <p:nvPicPr>
          <p:cNvPr id="20" name="Picture You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69490" y="5513643"/>
            <a:ext cx="263931" cy="264000"/>
          </a:xfrm>
          <a:prstGeom prst="rect">
            <a:avLst/>
          </a:prstGeom>
        </p:spPr>
      </p:pic>
      <p:sp>
        <p:nvSpPr>
          <p:cNvPr id="38" name="Text Placeholder YouTube"/>
          <p:cNvSpPr>
            <a:spLocks noGrp="1"/>
          </p:cNvSpPr>
          <p:nvPr>
            <p:ph type="body" sz="quarter" idx="30" hasCustomPrompt="1"/>
          </p:nvPr>
        </p:nvSpPr>
        <p:spPr>
          <a:xfrm>
            <a:off x="9532239" y="5518103"/>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youtube.com/user/VELUX</a:t>
            </a:r>
          </a:p>
        </p:txBody>
      </p:sp>
      <p:pic>
        <p:nvPicPr>
          <p:cNvPr id="17" name="Picture Facebook"/>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69490" y="5136189"/>
            <a:ext cx="263931" cy="264000"/>
          </a:xfrm>
          <a:prstGeom prst="rect">
            <a:avLst/>
          </a:prstGeom>
        </p:spPr>
      </p:pic>
      <p:sp>
        <p:nvSpPr>
          <p:cNvPr id="37" name="Text Placeholder Facebook"/>
          <p:cNvSpPr>
            <a:spLocks noGrp="1"/>
          </p:cNvSpPr>
          <p:nvPr>
            <p:ph type="body" sz="quarter" idx="29" hasCustomPrompt="1"/>
          </p:nvPr>
        </p:nvSpPr>
        <p:spPr>
          <a:xfrm>
            <a:off x="9532239" y="5141419"/>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facebook.com/VELUX</a:t>
            </a:r>
          </a:p>
        </p:txBody>
      </p:sp>
      <p:pic>
        <p:nvPicPr>
          <p:cNvPr id="19" name="Picture Twitte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69490" y="4758735"/>
            <a:ext cx="263931" cy="264000"/>
          </a:xfrm>
          <a:prstGeom prst="rect">
            <a:avLst/>
          </a:prstGeom>
        </p:spPr>
      </p:pic>
      <p:sp>
        <p:nvSpPr>
          <p:cNvPr id="35" name="Text Placeholder Twitter"/>
          <p:cNvSpPr>
            <a:spLocks noGrp="1"/>
          </p:cNvSpPr>
          <p:nvPr>
            <p:ph type="body" sz="quarter" idx="28" hasCustomPrompt="1"/>
          </p:nvPr>
        </p:nvSpPr>
        <p:spPr>
          <a:xfrm>
            <a:off x="9532239" y="4764735"/>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twitter.com/VELUX</a:t>
            </a:r>
          </a:p>
        </p:txBody>
      </p:sp>
      <p:sp>
        <p:nvSpPr>
          <p:cNvPr id="26" name="Text Placeholder name"/>
          <p:cNvSpPr>
            <a:spLocks noGrp="1"/>
          </p:cNvSpPr>
          <p:nvPr>
            <p:ph type="body" sz="quarter" idx="23" hasCustomPrompt="1"/>
          </p:nvPr>
        </p:nvSpPr>
        <p:spPr>
          <a:xfrm>
            <a:off x="366171" y="5595436"/>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name</a:t>
            </a:r>
            <a:r>
              <a:rPr lang="en-GB" sz="1400" dirty="0">
                <a:solidFill>
                  <a:schemeClr val="bg1"/>
                </a:solidFill>
                <a:latin typeface="+mn-lt"/>
              </a:rPr>
              <a:t>]</a:t>
            </a:r>
            <a:endParaRPr lang="en-GB" dirty="0"/>
          </a:p>
        </p:txBody>
      </p:sp>
      <p:sp>
        <p:nvSpPr>
          <p:cNvPr id="27" name="TextBox Contact info"/>
          <p:cNvSpPr txBox="1"/>
          <p:nvPr userDrawn="1"/>
        </p:nvSpPr>
        <p:spPr>
          <a:xfrm>
            <a:off x="366172" y="5346525"/>
            <a:ext cx="1836204"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1400" b="1" cap="all" baseline="0" dirty="0">
                <a:solidFill>
                  <a:schemeClr val="bg1"/>
                </a:solidFill>
                <a:latin typeface="+mj-lt"/>
              </a:rPr>
              <a:t>Contact info</a:t>
            </a:r>
            <a:endParaRPr lang="en-GB" sz="1400" b="1" cap="all" baseline="0" dirty="0">
              <a:solidFill>
                <a:schemeClr val="bg1"/>
              </a:solidFill>
              <a:latin typeface="+mj-lt"/>
            </a:endParaRPr>
          </a:p>
        </p:txBody>
      </p:sp>
      <p:sp>
        <p:nvSpPr>
          <p:cNvPr id="28" name="Text Placeholder email"/>
          <p:cNvSpPr>
            <a:spLocks noGrp="1"/>
          </p:cNvSpPr>
          <p:nvPr>
            <p:ph type="body" sz="quarter" idx="24" hasCustomPrompt="1"/>
          </p:nvPr>
        </p:nvSpPr>
        <p:spPr>
          <a:xfrm>
            <a:off x="366172" y="5831116"/>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email@VELUX.com</a:t>
            </a:r>
            <a:r>
              <a:rPr lang="en-GB" sz="1400" dirty="0">
                <a:solidFill>
                  <a:schemeClr val="bg1"/>
                </a:solidFill>
                <a:latin typeface="+mn-lt"/>
              </a:rPr>
              <a:t>]</a:t>
            </a:r>
            <a:endParaRPr lang="en-GB" dirty="0"/>
          </a:p>
        </p:txBody>
      </p:sp>
      <p:sp>
        <p:nvSpPr>
          <p:cNvPr id="29" name="Text Placeholder company"/>
          <p:cNvSpPr>
            <a:spLocks noGrp="1"/>
          </p:cNvSpPr>
          <p:nvPr>
            <p:ph type="body" sz="quarter" idx="25" hasCustomPrompt="1"/>
          </p:nvPr>
        </p:nvSpPr>
        <p:spPr>
          <a:xfrm>
            <a:off x="366172" y="6066796"/>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VELUX company</a:t>
            </a:r>
            <a:r>
              <a:rPr lang="en-GB" sz="1400" dirty="0">
                <a:solidFill>
                  <a:schemeClr val="bg1"/>
                </a:solidFill>
                <a:latin typeface="+mn-lt"/>
              </a:rPr>
              <a:t>]</a:t>
            </a:r>
            <a:endParaRPr lang="en-GB" dirty="0"/>
          </a:p>
        </p:txBody>
      </p:sp>
      <p:sp>
        <p:nvSpPr>
          <p:cNvPr id="30" name="Text Placeholder website"/>
          <p:cNvSpPr>
            <a:spLocks noGrp="1"/>
          </p:cNvSpPr>
          <p:nvPr>
            <p:ph type="body" sz="quarter" idx="26" hasCustomPrompt="1"/>
          </p:nvPr>
        </p:nvSpPr>
        <p:spPr>
          <a:xfrm>
            <a:off x="366172" y="6302474"/>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VELUX website</a:t>
            </a:r>
            <a:r>
              <a:rPr lang="en-GB" sz="1400" dirty="0">
                <a:solidFill>
                  <a:schemeClr val="bg1"/>
                </a:solidFill>
                <a:latin typeface="+mn-lt"/>
              </a:rPr>
              <a:t>]</a:t>
            </a:r>
            <a:endParaRPr lang="en-GB" dirty="0"/>
          </a:p>
        </p:txBody>
      </p:sp>
      <p:sp>
        <p:nvSpPr>
          <p:cNvPr id="36" name="TextBox Contact info"/>
          <p:cNvSpPr txBox="1"/>
          <p:nvPr userDrawn="1"/>
        </p:nvSpPr>
        <p:spPr>
          <a:xfrm>
            <a:off x="9169490" y="4449351"/>
            <a:ext cx="1836204"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1" kern="1200" cap="all" baseline="0" dirty="0">
                <a:solidFill>
                  <a:schemeClr val="bg1"/>
                </a:solidFill>
                <a:latin typeface="+mj-lt"/>
                <a:ea typeface="+mn-ea"/>
                <a:cs typeface="+mn-cs"/>
              </a:rPr>
              <a:t>find us here</a:t>
            </a:r>
          </a:p>
        </p:txBody>
      </p:sp>
    </p:spTree>
    <p:extLst>
      <p:ext uri="{BB962C8B-B14F-4D97-AF65-F5344CB8AC3E}">
        <p14:creationId xmlns:p14="http://schemas.microsoft.com/office/powerpoint/2010/main" val="345242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upto 8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lvl1pPr>
              <a:defRPr baseline="0"/>
            </a:lvl1pPr>
          </a:lstStyle>
          <a:p>
            <a:r>
              <a:rPr lang="en-GB" dirty="0"/>
              <a:t>Click to Add Agenda title</a:t>
            </a:r>
          </a:p>
        </p:txBody>
      </p:sp>
      <p:sp>
        <p:nvSpPr>
          <p:cNvPr id="17" name="Text Placeholder 2"/>
          <p:cNvSpPr>
            <a:spLocks noGrp="1"/>
          </p:cNvSpPr>
          <p:nvPr>
            <p:ph type="body" sz="quarter" idx="17" hasCustomPrompt="1"/>
          </p:nvPr>
        </p:nvSpPr>
        <p:spPr>
          <a:xfrm>
            <a:off x="358776" y="1866900"/>
            <a:ext cx="9518649" cy="4375586"/>
          </a:xfrm>
          <a:prstGeom prst="rect">
            <a:avLst/>
          </a:prstGeom>
        </p:spPr>
        <p:txBody>
          <a:bodyPr/>
          <a:lstStyle>
            <a:lvl1pPr marL="0" indent="0">
              <a:buFontTx/>
              <a:buNone/>
              <a:tabLst>
                <a:tab pos="2952000" algn="l"/>
              </a:tabLst>
              <a:defRPr baseline="0">
                <a:solidFill>
                  <a:srgbClr val="B0B0B0"/>
                </a:solidFill>
              </a:defRPr>
            </a:lvl1pPr>
          </a:lstStyle>
          <a:p>
            <a:pPr lvl="0"/>
            <a:r>
              <a:rPr lang="en-GB" dirty="0"/>
              <a:t>Insert time, click TAB and insert subject, use black text colour to highlight text</a:t>
            </a:r>
          </a:p>
        </p:txBody>
      </p:sp>
      <p:sp>
        <p:nvSpPr>
          <p:cNvPr id="2" name="Date"/>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1" name="Rectangle 10"/>
          <p:cNvSpPr/>
          <p:nvPr userDrawn="1"/>
        </p:nvSpPr>
        <p:spPr bwMode="auto">
          <a:xfrm>
            <a:off x="-602332" y="5876383"/>
            <a:ext cx="540060" cy="322485"/>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3" name="TextBox 2"/>
          <p:cNvSpPr txBox="1"/>
          <p:nvPr userDrawn="1"/>
        </p:nvSpPr>
        <p:spPr>
          <a:xfrm>
            <a:off x="-710344" y="5566649"/>
            <a:ext cx="648072" cy="309733"/>
          </a:xfrm>
          <a:prstGeom prst="rect">
            <a:avLst/>
          </a:prstGeom>
          <a:noFill/>
        </p:spPr>
        <p:txBody>
          <a:bodyPr wrap="square" lIns="0" tIns="0" rIns="0" bIns="0" rtlCol="0">
            <a:noAutofit/>
          </a:bodyPr>
          <a:lstStyle/>
          <a:p>
            <a:pPr algn="r">
              <a:lnSpc>
                <a:spcPct val="106000"/>
              </a:lnSpc>
              <a:spcBef>
                <a:spcPts val="0"/>
              </a:spcBef>
            </a:pPr>
            <a:r>
              <a:rPr lang="en-GB" sz="600" dirty="0">
                <a:latin typeface="+mn-lt"/>
              </a:rPr>
              <a:t>Light grey, use eyedropper to</a:t>
            </a:r>
            <a:r>
              <a:rPr lang="en-GB" sz="600" baseline="0" dirty="0">
                <a:latin typeface="+mn-lt"/>
              </a:rPr>
              <a:t> change text colour</a:t>
            </a:r>
            <a:r>
              <a:rPr lang="en-GB" sz="600" dirty="0">
                <a:latin typeface="+mn-lt"/>
              </a:rPr>
              <a:t> </a:t>
            </a:r>
          </a:p>
        </p:txBody>
      </p:sp>
      <p:sp>
        <p:nvSpPr>
          <p:cNvPr id="15"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add text</a:t>
            </a:r>
          </a:p>
        </p:txBody>
      </p:sp>
    </p:spTree>
    <p:extLst>
      <p:ext uri="{BB962C8B-B14F-4D97-AF65-F5344CB8AC3E}">
        <p14:creationId xmlns:p14="http://schemas.microsoft.com/office/powerpoint/2010/main" val="2678572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FF0000"/>
                </a:solidFill>
              </a:defRPr>
            </a:lvl1p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lvl1pPr>
              <a:defRPr>
                <a:solidFill>
                  <a:srgbClr val="FF0000"/>
                </a:solidFill>
              </a:defRPr>
            </a:lvl1pPr>
          </a:lstStyle>
          <a:p>
            <a:endParaRPr lang="en-GB" dirty="0"/>
          </a:p>
        </p:txBody>
      </p:sp>
      <p:sp>
        <p:nvSpPr>
          <p:cNvPr id="5" name="Footer Placeholder 4"/>
          <p:cNvSpPr>
            <a:spLocks noGrp="1"/>
          </p:cNvSpPr>
          <p:nvPr>
            <p:ph type="ftr" sz="quarter" idx="12"/>
          </p:nvPr>
        </p:nvSpPr>
        <p:spPr/>
        <p:txBody>
          <a:bodyPr/>
          <a:lstStyle>
            <a:lvl1pPr>
              <a:defRPr>
                <a:solidFill>
                  <a:srgbClr val="FF0000"/>
                </a:solidFill>
              </a:defRPr>
            </a:lvl1pPr>
          </a:lstStyle>
          <a:p>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767413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light blue">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accent2"/>
                </a:solidFill>
              </a:defRPr>
            </a:lvl1p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lvl1pPr>
              <a:defRPr>
                <a:solidFill>
                  <a:schemeClr val="accent2"/>
                </a:solidFill>
              </a:defRPr>
            </a:lvl1pPr>
          </a:lstStyle>
          <a:p>
            <a:endParaRPr lang="en-GB" dirty="0"/>
          </a:p>
        </p:txBody>
      </p:sp>
      <p:sp>
        <p:nvSpPr>
          <p:cNvPr id="5" name="Footer Placeholder 4" hidden="1"/>
          <p:cNvSpPr>
            <a:spLocks noGrp="1"/>
          </p:cNvSpPr>
          <p:nvPr>
            <p:ph type="ftr" sz="quarter" idx="12"/>
          </p:nvPr>
        </p:nvSpPr>
        <p:spPr/>
        <p:txBody>
          <a:bodyPr/>
          <a:lstStyle>
            <a:lvl1pPr>
              <a:defRPr>
                <a:solidFill>
                  <a:schemeClr val="accent2"/>
                </a:solidFill>
              </a:defRPr>
            </a:lvl1pPr>
          </a:lstStyle>
          <a:p>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1120022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bg2"/>
                </a:solidFill>
              </a:defRPr>
            </a:lvl1p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lvl1pPr>
              <a:defRPr>
                <a:solidFill>
                  <a:schemeClr val="bg2"/>
                </a:solidFill>
              </a:defRPr>
            </a:lvl1pPr>
          </a:lstStyle>
          <a:p>
            <a:endParaRPr lang="en-GB" dirty="0"/>
          </a:p>
        </p:txBody>
      </p:sp>
      <p:sp>
        <p:nvSpPr>
          <p:cNvPr id="5" name="Footer Placeholder 4" hidden="1"/>
          <p:cNvSpPr>
            <a:spLocks noGrp="1"/>
          </p:cNvSpPr>
          <p:nvPr>
            <p:ph type="ftr" sz="quarter" idx="12"/>
          </p:nvPr>
        </p:nvSpPr>
        <p:spPr/>
        <p:txBody>
          <a:bodyPr/>
          <a:lstStyle>
            <a:lvl1pPr>
              <a:defRPr>
                <a:solidFill>
                  <a:schemeClr val="bg2"/>
                </a:solidFill>
              </a:defRPr>
            </a:lvl1pPr>
          </a:lstStyle>
          <a:p>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341465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grey">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p:cNvSpPr>
            <a:spLocks noGrp="1"/>
          </p:cNvSpPr>
          <p:nvPr>
            <p:ph type="sldNum" sz="quarter" idx="10"/>
          </p:nvPr>
        </p:nvSpPr>
        <p:spPr/>
        <p:txBody>
          <a:bodyPr/>
          <a:lstStyle>
            <a:lvl1pPr>
              <a:defRPr>
                <a:solidFill>
                  <a:srgbClr val="B0B0B0"/>
                </a:solidFill>
              </a:defRPr>
            </a:lvl1p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lvl1pPr>
              <a:defRPr>
                <a:solidFill>
                  <a:srgbClr val="B0B0B0"/>
                </a:solidFill>
              </a:defRPr>
            </a:lvl1pPr>
          </a:lstStyle>
          <a:p>
            <a:endParaRPr lang="en-GB" dirty="0"/>
          </a:p>
        </p:txBody>
      </p:sp>
      <p:sp>
        <p:nvSpPr>
          <p:cNvPr id="5" name="Footer Placeholder 4"/>
          <p:cNvSpPr>
            <a:spLocks noGrp="1"/>
          </p:cNvSpPr>
          <p:nvPr>
            <p:ph type="ftr" sz="quarter" idx="12"/>
          </p:nvPr>
        </p:nvSpPr>
        <p:spPr/>
        <p:txBody>
          <a:bodyPr/>
          <a:lstStyle>
            <a:lvl1pPr>
              <a:defRPr>
                <a:solidFill>
                  <a:srgbClr val="B0B0B0"/>
                </a:solidFill>
              </a:defRPr>
            </a:lvl1pPr>
          </a:lstStyle>
          <a:p>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1685631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noProof="0" smtClean="0"/>
              <a:pPr/>
              <a:t>‹#›</a:t>
            </a:fld>
            <a:endParaRPr lang="en-GB" noProof="0" dirty="0"/>
          </a:p>
        </p:txBody>
      </p:sp>
      <p:sp>
        <p:nvSpPr>
          <p:cNvPr id="3" name="Title 1"/>
          <p:cNvSpPr>
            <a:spLocks noGrp="1"/>
          </p:cNvSpPr>
          <p:nvPr>
            <p:ph type="title" hasCustomPrompt="1"/>
          </p:nvPr>
        </p:nvSpPr>
        <p:spPr/>
        <p:txBody>
          <a:bodyPr/>
          <a:lstStyle/>
          <a:p>
            <a:r>
              <a:rPr lang="en-GB" dirty="0"/>
              <a:t>Click to Add Title</a:t>
            </a:r>
          </a:p>
        </p:txBody>
      </p:sp>
      <p:sp>
        <p:nvSpPr>
          <p:cNvPr id="4" name="Date Placeholder 3" hidden="1"/>
          <p:cNvSpPr>
            <a:spLocks noGrp="1"/>
          </p:cNvSpPr>
          <p:nvPr>
            <p:ph type="dt" sz="half" idx="13"/>
          </p:nvPr>
        </p:nvSpPr>
        <p:spPr/>
        <p:txBody>
          <a:bodyPr/>
          <a:lstStyle/>
          <a:p>
            <a:endParaRPr lang="en-GB" dirty="0"/>
          </a:p>
        </p:txBody>
      </p:sp>
      <p:sp>
        <p:nvSpPr>
          <p:cNvPr id="6" name="FLD_Presentation"/>
          <p:cNvSpPr>
            <a:spLocks noGrp="1"/>
          </p:cNvSpPr>
          <p:nvPr>
            <p:ph type="ftr" sz="quarter" idx="14"/>
          </p:nvPr>
        </p:nvSpPr>
        <p:spPr/>
        <p:txBody>
          <a:bodyPr/>
          <a:lstStyle/>
          <a:p>
            <a:endParaRPr lang="en-GB" dirty="0"/>
          </a:p>
        </p:txBody>
      </p:sp>
      <p:sp>
        <p:nvSpPr>
          <p:cNvPr id="10"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F4330FF1-E4C2-4104-B14B-6F8AA031F6CF}" type="slidenum">
              <a:rPr lang="en-GB" noProof="0" smtClean="0"/>
              <a:pPr/>
              <a:t>‹#›</a:t>
            </a:fld>
            <a:endParaRPr lang="en-GB" noProof="0" dirty="0"/>
          </a:p>
        </p:txBody>
      </p:sp>
      <p:sp>
        <p:nvSpPr>
          <p:cNvPr id="2" name="Date Placeholder 1" hidden="1"/>
          <p:cNvSpPr>
            <a:spLocks noGrp="1"/>
          </p:cNvSpPr>
          <p:nvPr>
            <p:ph type="dt" sz="half" idx="13"/>
          </p:nvPr>
        </p:nvSpPr>
        <p:spPr/>
        <p:txBody>
          <a:bodyPr/>
          <a:lstStyle/>
          <a:p>
            <a:endParaRPr lang="en-GB" dirty="0"/>
          </a:p>
        </p:txBody>
      </p:sp>
      <p:sp>
        <p:nvSpPr>
          <p:cNvPr id="3" name="FLD_Presentation"/>
          <p:cNvSpPr>
            <a:spLocks noGrp="1"/>
          </p:cNvSpPr>
          <p:nvPr>
            <p:ph type="ftr" sz="quarter" idx="14"/>
          </p:nvPr>
        </p:nvSpPr>
        <p:spPr/>
        <p:txBody>
          <a:bodyPr/>
          <a:lstStyle/>
          <a:p>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358776" y="365126"/>
            <a:ext cx="11263460"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9" b="0" i="1" dirty="0">
                <a:solidFill>
                  <a:schemeClr val="tx1"/>
                </a:solidFill>
                <a:latin typeface="+mj-lt"/>
                <a:cs typeface="Arial" panose="020B0604020202020204" pitchFamily="34" charset="0"/>
              </a:rPr>
              <a:t>User guide – delete</a:t>
            </a:r>
            <a:r>
              <a:rPr lang="en-GB" sz="3199" b="0" i="1" baseline="0" dirty="0">
                <a:solidFill>
                  <a:schemeClr val="tx1"/>
                </a:solidFill>
                <a:latin typeface="+mj-lt"/>
                <a:cs typeface="Arial" panose="020B0604020202020204" pitchFamily="34" charset="0"/>
              </a:rPr>
              <a:t> before use</a:t>
            </a:r>
            <a:endParaRPr lang="en-GB" sz="3199" b="0" i="1" dirty="0">
              <a:solidFill>
                <a:schemeClr val="tx1"/>
              </a:solidFill>
              <a:latin typeface="+mj-lt"/>
              <a:cs typeface="Arial" panose="020B0604020202020204" pitchFamily="34" charset="0"/>
            </a:endParaRPr>
          </a:p>
        </p:txBody>
      </p:sp>
      <p:sp>
        <p:nvSpPr>
          <p:cNvPr id="14" name="AutoShape 4"/>
          <p:cNvSpPr>
            <a:spLocks/>
          </p:cNvSpPr>
          <p:nvPr userDrawn="1"/>
        </p:nvSpPr>
        <p:spPr bwMode="gray">
          <a:xfrm>
            <a:off x="8164513" y="3291196"/>
            <a:ext cx="3258875" cy="2139047"/>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r>
              <a:rPr lang="en-GB" sz="1200" i="1" noProof="1">
                <a:solidFill>
                  <a:schemeClr val="tx1"/>
                </a:solidFill>
                <a:latin typeface="+mn-lt"/>
                <a:cs typeface="Arial" panose="020B0604020202020204" pitchFamily="34" charset="0"/>
              </a:rPr>
              <a:t>To view drawing guides</a:t>
            </a:r>
          </a:p>
          <a:p>
            <a:pPr eaLnBrk="1" fontAlgn="auto" hangingPunct="1">
              <a:spcBef>
                <a:spcPts val="0"/>
              </a:spcBef>
              <a:spcAft>
                <a:spcPts val="240"/>
              </a:spcAft>
              <a:buFont typeface="+mj-lt"/>
              <a:buNone/>
              <a:defRPr/>
            </a:pPr>
            <a:r>
              <a:rPr lang="en-GB" sz="1200" b="1" i="1" noProof="1">
                <a:solidFill>
                  <a:schemeClr val="tx1"/>
                </a:solidFill>
                <a:latin typeface="+mn-lt"/>
                <a:cs typeface="Arial" panose="020B0604020202020204" pitchFamily="34" charset="0"/>
              </a:rPr>
              <a:t>1.</a:t>
            </a:r>
            <a:r>
              <a:rPr lang="en-GB" sz="1200" i="1" noProof="1">
                <a:solidFill>
                  <a:schemeClr val="tx1"/>
                </a:solidFill>
                <a:latin typeface="+mn-lt"/>
                <a:cs typeface="Arial" panose="020B0604020202020204" pitchFamily="34" charset="0"/>
              </a:rPr>
              <a:t> Click the </a:t>
            </a:r>
            <a:r>
              <a:rPr lang="en-GB" sz="1200" b="1" i="1" noProof="1">
                <a:solidFill>
                  <a:schemeClr val="tx1"/>
                </a:solidFill>
                <a:latin typeface="+mn-lt"/>
                <a:cs typeface="Arial" panose="020B0604020202020204" pitchFamily="34" charset="0"/>
              </a:rPr>
              <a:t>View</a:t>
            </a:r>
            <a:r>
              <a:rPr lang="en-GB" sz="1200" i="1" noProof="1">
                <a:solidFill>
                  <a:schemeClr val="tx1"/>
                </a:solidFill>
                <a:latin typeface="+mn-lt"/>
                <a:cs typeface="Arial" panose="020B0604020202020204" pitchFamily="34" charset="0"/>
              </a:rPr>
              <a:t> tab, set tick mark next to </a:t>
            </a:r>
            <a:r>
              <a:rPr lang="en-GB" sz="1200" b="1" i="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endParaRPr lang="en-GB" sz="1200" i="1" noProof="1">
              <a:solidFill>
                <a:schemeClr val="tx1"/>
              </a:solidFill>
              <a:latin typeface="+mn-lt"/>
              <a:cs typeface="Arial" panose="020B0604020202020204" pitchFamily="34" charset="0"/>
            </a:endParaRPr>
          </a:p>
          <a:p>
            <a:pPr eaLnBrk="1" hangingPunct="1">
              <a:spcBef>
                <a:spcPts val="0"/>
              </a:spcBef>
              <a:spcAft>
                <a:spcPts val="240"/>
              </a:spcAft>
              <a:buFont typeface="+mj-lt"/>
              <a:buNone/>
              <a:defRPr/>
            </a:pPr>
            <a:r>
              <a:rPr lang="en-GB" sz="1200" b="1" i="1" noProof="1">
                <a:solidFill>
                  <a:schemeClr val="tx1"/>
                </a:solidFill>
                <a:latin typeface="+mn-lt"/>
                <a:cs typeface="Arial" panose="020B0604020202020204" pitchFamily="34" charset="0"/>
              </a:rPr>
              <a:t>Hint: Alt + F9 </a:t>
            </a:r>
            <a:r>
              <a:rPr lang="en-GB" sz="1200" b="0" i="1" noProof="1">
                <a:solidFill>
                  <a:schemeClr val="tx1"/>
                </a:solidFill>
                <a:latin typeface="+mn-lt"/>
                <a:cs typeface="Arial" panose="020B0604020202020204" pitchFamily="34" charset="0"/>
              </a:rPr>
              <a:t>for quick viewing of guides</a:t>
            </a:r>
          </a:p>
          <a:p>
            <a:pPr eaLnBrk="1" hangingPunct="1">
              <a:spcBef>
                <a:spcPts val="0"/>
              </a:spcBef>
              <a:spcAft>
                <a:spcPts val="240"/>
              </a:spcAft>
              <a:buFont typeface="+mj-lt"/>
              <a:buNone/>
              <a:defRPr/>
            </a:pPr>
            <a:endParaRPr lang="en-GB" sz="1200" b="0" i="1" noProof="1">
              <a:solidFill>
                <a:schemeClr val="tx1"/>
              </a:solidFill>
              <a:latin typeface="+mn-lt"/>
              <a:cs typeface="Arial" panose="020B0604020202020204" pitchFamily="34" charset="0"/>
            </a:endParaRPr>
          </a:p>
          <a:p>
            <a:pPr eaLnBrk="1" hangingPunct="1">
              <a:spcBef>
                <a:spcPts val="0"/>
              </a:spcBef>
              <a:spcAft>
                <a:spcPts val="240"/>
              </a:spcAft>
              <a:buFont typeface="+mj-lt"/>
              <a:buNone/>
              <a:defRPr/>
            </a:pPr>
            <a:r>
              <a:rPr lang="en-GB" sz="1400" b="1" i="1" kern="1200" noProof="1">
                <a:solidFill>
                  <a:schemeClr val="tx1"/>
                </a:solidFill>
                <a:latin typeface="+mn-lt"/>
                <a:ea typeface="+mn-ea"/>
                <a:cs typeface="Arial" panose="020B0604020202020204" pitchFamily="34" charset="0"/>
              </a:rPr>
              <a:t>Manual</a:t>
            </a:r>
            <a:r>
              <a:rPr lang="en-GB" sz="1400" b="1" i="1" kern="1200" baseline="0" noProof="1">
                <a:solidFill>
                  <a:schemeClr val="tx1"/>
                </a:solidFill>
                <a:latin typeface="+mn-lt"/>
                <a:ea typeface="+mn-ea"/>
                <a:cs typeface="Arial" panose="020B0604020202020204" pitchFamily="34" charset="0"/>
              </a:rPr>
              <a:t> g</a:t>
            </a:r>
            <a:r>
              <a:rPr lang="en-GB" sz="1400" b="1" i="1" kern="1200" noProof="1">
                <a:solidFill>
                  <a:schemeClr val="tx1"/>
                </a:solidFill>
                <a:latin typeface="+mn-lt"/>
                <a:ea typeface="+mn-ea"/>
                <a:cs typeface="Arial" panose="020B0604020202020204" pitchFamily="34" charset="0"/>
              </a:rPr>
              <a:t>uides</a:t>
            </a:r>
          </a:p>
          <a:p>
            <a:pPr eaLnBrk="1" hangingPunct="1">
              <a:spcBef>
                <a:spcPts val="0"/>
              </a:spcBef>
              <a:spcAft>
                <a:spcPts val="240"/>
              </a:spcAft>
              <a:buFont typeface="+mj-lt"/>
              <a:buNone/>
              <a:defRPr/>
            </a:pPr>
            <a:r>
              <a:rPr lang="en-GB" sz="1200" b="0" i="1" noProof="1">
                <a:solidFill>
                  <a:schemeClr val="tx1"/>
                </a:solidFill>
                <a:latin typeface="+mn-lt"/>
                <a:cs typeface="Arial" panose="020B0604020202020204" pitchFamily="34" charset="0"/>
              </a:rPr>
              <a:t>Make manual guides, right-click on the page choose </a:t>
            </a:r>
            <a:r>
              <a:rPr lang="en-GB" sz="1200" b="1" i="1" noProof="1">
                <a:solidFill>
                  <a:schemeClr val="tx1"/>
                </a:solidFill>
                <a:latin typeface="+mn-lt"/>
                <a:cs typeface="Arial" panose="020B0604020202020204" pitchFamily="34" charset="0"/>
              </a:rPr>
              <a:t>Grid and Guides – Add xxx Guide </a:t>
            </a:r>
            <a:r>
              <a:rPr lang="en-GB" sz="1200" b="0" i="1" noProof="1">
                <a:solidFill>
                  <a:schemeClr val="tx1"/>
                </a:solidFill>
                <a:latin typeface="+mn-lt"/>
                <a:cs typeface="Arial" panose="020B0604020202020204" pitchFamily="34" charset="0"/>
              </a:rPr>
              <a:t>they will then appear on all your slides</a:t>
            </a:r>
          </a:p>
        </p:txBody>
      </p:sp>
      <p:sp>
        <p:nvSpPr>
          <p:cNvPr id="15" name="Text Box 48"/>
          <p:cNvSpPr txBox="1">
            <a:spLocks noChangeArrowheads="1"/>
          </p:cNvSpPr>
          <p:nvPr userDrawn="1"/>
        </p:nvSpPr>
        <p:spPr bwMode="auto">
          <a:xfrm>
            <a:off x="8164514" y="1250867"/>
            <a:ext cx="3618530"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400" b="1" i="1" noProof="1">
                <a:solidFill>
                  <a:schemeClr val="tx1"/>
                </a:solidFill>
                <a:latin typeface="+mn-lt"/>
                <a:cs typeface="Arial" panose="020B0604020202020204" pitchFamily="34" charset="0"/>
              </a:rPr>
              <a:t>Insert footer, slide number, </a:t>
            </a:r>
            <a:br>
              <a:rPr lang="en-GB" sz="1400" b="1" i="1" noProof="1">
                <a:solidFill>
                  <a:schemeClr val="tx1"/>
                </a:solidFill>
                <a:latin typeface="+mn-lt"/>
                <a:cs typeface="Arial" panose="020B0604020202020204" pitchFamily="34" charset="0"/>
              </a:rPr>
            </a:br>
            <a:r>
              <a:rPr lang="en-GB" sz="1400" b="1" i="1" noProof="1">
                <a:solidFill>
                  <a:schemeClr val="tx1"/>
                </a:solidFill>
                <a:latin typeface="+mn-lt"/>
                <a:cs typeface="Arial" panose="020B0604020202020204" pitchFamily="34" charset="0"/>
              </a:rPr>
              <a:t>date</a:t>
            </a:r>
          </a:p>
          <a:p>
            <a:pPr marL="0" marR="0" indent="0" algn="l" defTabSz="914126" rtl="0" eaLnBrk="1" fontAlgn="auto" latinLnBrk="0" hangingPunct="1">
              <a:lnSpc>
                <a:spcPct val="100000"/>
              </a:lnSpc>
              <a:spcBef>
                <a:spcPts val="0"/>
              </a:spcBef>
              <a:spcAft>
                <a:spcPts val="600"/>
              </a:spcAft>
              <a:buClrTx/>
              <a:buSzTx/>
              <a:buFontTx/>
              <a:buNone/>
              <a:tabLst/>
              <a:defRPr/>
            </a:pPr>
            <a:r>
              <a:rPr lang="en-GB" sz="1200" b="0" i="1" kern="1200" noProof="1">
                <a:solidFill>
                  <a:schemeClr val="tx1"/>
                </a:solidFill>
                <a:latin typeface="+mn-lt"/>
                <a:ea typeface="+mn-ea"/>
                <a:cs typeface="Arial" panose="020B0604020202020204" pitchFamily="34" charset="0"/>
              </a:rPr>
              <a:t>Do this at the very end, so you get all the corrections with you</a:t>
            </a:r>
          </a:p>
          <a:p>
            <a:pPr eaLnBrk="1" hangingPunct="1">
              <a:spcAft>
                <a:spcPts val="600"/>
              </a:spcAft>
              <a:defRPr/>
            </a:pPr>
            <a:r>
              <a:rPr lang="en-GB" altLang="da-DK" sz="1200" b="1" i="1" noProof="1">
                <a:solidFill>
                  <a:schemeClr val="tx1"/>
                </a:solidFill>
                <a:latin typeface="+mn-lt"/>
                <a:cs typeface="Arial" panose="020B0604020202020204" pitchFamily="34" charset="0"/>
              </a:rPr>
              <a:t>1. </a:t>
            </a:r>
            <a:r>
              <a:rPr lang="en-GB" altLang="da-DK" sz="1200" i="1" noProof="1">
                <a:solidFill>
                  <a:schemeClr val="tx1"/>
                </a:solidFill>
                <a:latin typeface="+mn-lt"/>
                <a:cs typeface="Arial" panose="020B0604020202020204" pitchFamily="34" charset="0"/>
              </a:rPr>
              <a:t>Click the </a:t>
            </a:r>
            <a:r>
              <a:rPr lang="en-GB" altLang="da-DK" sz="1200" b="1" i="1" noProof="1">
                <a:solidFill>
                  <a:schemeClr val="tx1"/>
                </a:solidFill>
                <a:latin typeface="+mn-lt"/>
                <a:cs typeface="Arial" panose="020B0604020202020204" pitchFamily="34" charset="0"/>
              </a:rPr>
              <a:t>Insert tab</a:t>
            </a:r>
            <a:endParaRPr lang="en-GB" altLang="da-DK" sz="1200" i="1" strike="sngStrike" noProof="1">
              <a:solidFill>
                <a:schemeClr val="tx1"/>
              </a:solidFill>
              <a:latin typeface="+mn-lt"/>
              <a:cs typeface="Arial" panose="020B0604020202020204" pitchFamily="34" charset="0"/>
            </a:endParaRPr>
          </a:p>
          <a:p>
            <a:pPr eaLnBrk="1" hangingPunct="1">
              <a:spcAft>
                <a:spcPts val="600"/>
              </a:spcAft>
              <a:defRPr/>
            </a:pPr>
            <a:r>
              <a:rPr lang="en-GB" altLang="da-DK" sz="1200" b="1" i="1" noProof="1">
                <a:solidFill>
                  <a:schemeClr val="tx1"/>
                </a:solidFill>
                <a:latin typeface="+mn-lt"/>
                <a:cs typeface="Arial" panose="020B0604020202020204" pitchFamily="34" charset="0"/>
              </a:rPr>
              <a:t>2. </a:t>
            </a:r>
            <a:r>
              <a:rPr lang="en-GB" altLang="da-DK" sz="1200" b="0" i="1" noProof="1">
                <a:solidFill>
                  <a:schemeClr val="tx1"/>
                </a:solidFill>
                <a:latin typeface="+mn-lt"/>
                <a:cs typeface="Arial" panose="020B0604020202020204" pitchFamily="34" charset="0"/>
              </a:rPr>
              <a:t>Click</a:t>
            </a:r>
            <a:r>
              <a:rPr lang="en-GB" altLang="da-DK" sz="1200" b="1" i="1" noProof="1">
                <a:solidFill>
                  <a:schemeClr val="tx1"/>
                </a:solidFill>
                <a:latin typeface="+mn-lt"/>
                <a:cs typeface="Arial" panose="020B0604020202020204" pitchFamily="34" charset="0"/>
              </a:rPr>
              <a:t> </a:t>
            </a:r>
            <a:r>
              <a:rPr lang="en-GB" altLang="da-DK" sz="1200" b="0" i="1" noProof="1">
                <a:solidFill>
                  <a:schemeClr val="tx1"/>
                </a:solidFill>
                <a:latin typeface="+mn-lt"/>
                <a:cs typeface="Arial" panose="020B0604020202020204" pitchFamily="34" charset="0"/>
              </a:rPr>
              <a:t>on</a:t>
            </a:r>
            <a:r>
              <a:rPr lang="en-GB" altLang="da-DK" sz="1200" b="1" i="1" noProof="1">
                <a:solidFill>
                  <a:schemeClr val="tx1"/>
                </a:solidFill>
                <a:latin typeface="+mn-lt"/>
                <a:cs typeface="Arial" panose="020B0604020202020204" pitchFamily="34" charset="0"/>
              </a:rPr>
              <a:t> Header and Footer </a:t>
            </a:r>
            <a:r>
              <a:rPr lang="en-GB" altLang="da-DK" sz="1200" b="0" i="1" noProof="1">
                <a:solidFill>
                  <a:schemeClr val="tx1"/>
                </a:solidFill>
                <a:latin typeface="+mn-lt"/>
                <a:cs typeface="Arial" panose="020B0604020202020204" pitchFamily="34" charset="0"/>
              </a:rPr>
              <a:t>(write the desired text)</a:t>
            </a:r>
          </a:p>
          <a:p>
            <a:pPr eaLnBrk="1" hangingPunct="1">
              <a:spcAft>
                <a:spcPts val="600"/>
              </a:spcAft>
              <a:defRPr/>
            </a:pPr>
            <a:r>
              <a:rPr lang="en-GB" sz="1200" b="1" i="1" noProof="1">
                <a:solidFill>
                  <a:schemeClr val="tx1"/>
                </a:solidFill>
                <a:latin typeface="+mn-lt"/>
                <a:cs typeface="Arial" panose="020B0604020202020204" pitchFamily="34" charset="0"/>
              </a:rPr>
              <a:t>3. </a:t>
            </a:r>
            <a:r>
              <a:rPr lang="en-GB" sz="1200" i="1" noProof="1">
                <a:solidFill>
                  <a:schemeClr val="tx1"/>
                </a:solidFill>
                <a:latin typeface="+mn-lt"/>
                <a:cs typeface="Arial" panose="020B0604020202020204" pitchFamily="34" charset="0"/>
              </a:rPr>
              <a:t>Click </a:t>
            </a:r>
            <a:r>
              <a:rPr lang="en-GB" sz="1200" b="1" i="1" noProof="1">
                <a:solidFill>
                  <a:schemeClr val="tx1"/>
                </a:solidFill>
                <a:latin typeface="+mn-lt"/>
                <a:cs typeface="Arial" panose="020B0604020202020204" pitchFamily="34" charset="0"/>
              </a:rPr>
              <a:t>Apply to All</a:t>
            </a:r>
            <a:r>
              <a:rPr lang="en-GB" sz="1200" i="1" noProof="1">
                <a:solidFill>
                  <a:schemeClr val="tx1"/>
                </a:solidFill>
                <a:latin typeface="+mn-lt"/>
                <a:cs typeface="Arial" panose="020B0604020202020204" pitchFamily="34" charset="0"/>
              </a:rPr>
              <a:t> or </a:t>
            </a:r>
            <a:r>
              <a:rPr lang="en-GB" sz="1200" b="1" i="1" noProof="1">
                <a:solidFill>
                  <a:schemeClr val="tx1"/>
                </a:solidFill>
                <a:latin typeface="+mn-lt"/>
                <a:cs typeface="Arial" panose="020B0604020202020204" pitchFamily="34" charset="0"/>
              </a:rPr>
              <a:t>Apply </a:t>
            </a:r>
            <a:r>
              <a:rPr lang="en-GB" sz="1200" b="0" i="1" noProof="1">
                <a:solidFill>
                  <a:schemeClr val="tx1"/>
                </a:solidFill>
                <a:latin typeface="+mn-lt"/>
                <a:cs typeface="Arial" panose="020B0604020202020204" pitchFamily="34" charset="0"/>
              </a:rPr>
              <a:t>if only used on one slide</a:t>
            </a:r>
          </a:p>
        </p:txBody>
      </p:sp>
      <p:sp>
        <p:nvSpPr>
          <p:cNvPr id="18" name="AutoShape 4"/>
          <p:cNvSpPr>
            <a:spLocks/>
          </p:cNvSpPr>
          <p:nvPr userDrawn="1"/>
        </p:nvSpPr>
        <p:spPr bwMode="gray">
          <a:xfrm>
            <a:off x="4262438" y="1250868"/>
            <a:ext cx="2395373" cy="66172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1200" i="1" noProof="1">
                <a:solidFill>
                  <a:schemeClr val="tx1"/>
                </a:solidFill>
                <a:latin typeface="+mn-lt"/>
                <a:cs typeface="Arial" panose="020B0604020202020204" pitchFamily="34" charset="0"/>
              </a:rPr>
              <a:t>On slides with pictureplaceholder, </a:t>
            </a:r>
            <a:br>
              <a:rPr lang="en-GB" sz="1200" i="1" noProof="1">
                <a:solidFill>
                  <a:schemeClr val="tx1"/>
                </a:solidFill>
                <a:latin typeface="+mn-lt"/>
                <a:cs typeface="Arial" panose="020B0604020202020204" pitchFamily="34" charset="0"/>
              </a:rPr>
            </a:br>
            <a:r>
              <a:rPr lang="en-GB" sz="1200" i="1" noProof="1">
                <a:solidFill>
                  <a:schemeClr val="tx1"/>
                </a:solidFill>
                <a:latin typeface="+mn-lt"/>
                <a:cs typeface="Arial" panose="020B0604020202020204" pitchFamily="34" charset="0"/>
              </a:rPr>
              <a:t>click on the icon and</a:t>
            </a:r>
            <a:r>
              <a:rPr lang="en-GB" sz="1200" i="1" baseline="0" noProof="1">
                <a:solidFill>
                  <a:schemeClr val="tx1"/>
                </a:solidFill>
                <a:latin typeface="+mn-lt"/>
                <a:cs typeface="Arial" panose="020B0604020202020204" pitchFamily="34" charset="0"/>
              </a:rPr>
              <a:t> choose </a:t>
            </a:r>
            <a:r>
              <a:rPr lang="en-GB" sz="1200" b="1" i="1" noProof="1">
                <a:solidFill>
                  <a:schemeClr val="tx1"/>
                </a:solidFill>
                <a:latin typeface="+mn-lt"/>
                <a:cs typeface="Arial" panose="020B0604020202020204" pitchFamily="34" charset="0"/>
              </a:rPr>
              <a:t>Insert</a:t>
            </a:r>
          </a:p>
        </p:txBody>
      </p:sp>
      <p:sp>
        <p:nvSpPr>
          <p:cNvPr id="22" name="TextBox 12"/>
          <p:cNvSpPr txBox="1">
            <a:spLocks noChangeArrowheads="1"/>
          </p:cNvSpPr>
          <p:nvPr userDrawn="1"/>
        </p:nvSpPr>
        <p:spPr bwMode="auto">
          <a:xfrm>
            <a:off x="4262438" y="2061396"/>
            <a:ext cx="261491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r>
              <a:rPr lang="en-GB" sz="1400" b="1" i="1" noProof="1">
                <a:solidFill>
                  <a:schemeClr val="tx1"/>
                </a:solidFill>
                <a:latin typeface="+mn-lt"/>
                <a:cs typeface="Arial" panose="020B0604020202020204" pitchFamily="34" charset="0"/>
              </a:rPr>
              <a:t>Change</a:t>
            </a:r>
            <a:r>
              <a:rPr lang="en-GB" sz="1400" b="1" i="1" baseline="0" noProof="1">
                <a:solidFill>
                  <a:schemeClr val="tx1"/>
                </a:solidFill>
                <a:latin typeface="+mn-lt"/>
                <a:cs typeface="Arial" panose="020B0604020202020204" pitchFamily="34" charset="0"/>
              </a:rPr>
              <a:t> picture</a:t>
            </a:r>
            <a:endParaRPr lang="en-GB" sz="1400" b="1" i="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en-GB" sz="1200" b="1" i="1" noProof="1">
                <a:solidFill>
                  <a:schemeClr val="tx1"/>
                </a:solidFill>
                <a:latin typeface="+mn-lt"/>
                <a:cs typeface="Arial" panose="020B0604020202020204" pitchFamily="34" charset="0"/>
              </a:rPr>
              <a:t>1. </a:t>
            </a:r>
            <a:r>
              <a:rPr lang="en-GB" sz="1200" b="0" i="1" noProof="1">
                <a:solidFill>
                  <a:schemeClr val="tx1"/>
                </a:solidFill>
                <a:latin typeface="+mn-lt"/>
                <a:cs typeface="Arial" panose="020B0604020202020204" pitchFamily="34" charset="0"/>
              </a:rPr>
              <a:t>Click </a:t>
            </a:r>
            <a:r>
              <a:rPr lang="en-GB" sz="1200" b="1" i="1" noProof="1">
                <a:solidFill>
                  <a:schemeClr val="tx1"/>
                </a:solidFill>
                <a:latin typeface="+mn-lt"/>
                <a:cs typeface="Arial" panose="020B0604020202020204" pitchFamily="34" charset="0"/>
              </a:rPr>
              <a:t>Crop </a:t>
            </a:r>
            <a:r>
              <a:rPr lang="en-GB" sz="1200" b="0" i="1" noProof="1">
                <a:solidFill>
                  <a:schemeClr val="tx1"/>
                </a:solidFill>
                <a:latin typeface="+mn-lt"/>
                <a:cs typeface="Arial" panose="020B0604020202020204" pitchFamily="34" charset="0"/>
              </a:rPr>
              <a:t>to change</a:t>
            </a:r>
            <a:r>
              <a:rPr lang="en-GB" sz="1200" b="0" i="1" kern="1200" noProof="1">
                <a:solidFill>
                  <a:schemeClr val="tx1"/>
                </a:solidFill>
                <a:latin typeface="+mn-lt"/>
                <a:ea typeface="+mn-ea"/>
                <a:cs typeface="Arial" panose="020B0604020202020204" pitchFamily="34" charset="0"/>
              </a:rPr>
              <a:t> size</a:t>
            </a:r>
            <a:r>
              <a:rPr lang="en-GB" sz="1200" b="0" i="1" kern="1200" baseline="0" noProof="1">
                <a:solidFill>
                  <a:schemeClr val="tx1"/>
                </a:solidFill>
                <a:latin typeface="+mn-lt"/>
                <a:ea typeface="+mn-ea"/>
                <a:cs typeface="Arial" panose="020B0604020202020204" pitchFamily="34" charset="0"/>
              </a:rPr>
              <a:t> or</a:t>
            </a:r>
            <a:r>
              <a:rPr lang="en-GB" sz="1200" b="0" i="1" strike="noStrike" kern="1200" baseline="0" noProof="1">
                <a:solidFill>
                  <a:schemeClr val="tx1"/>
                </a:solidFill>
                <a:latin typeface="+mn-lt"/>
                <a:ea typeface="+mn-ea"/>
                <a:cs typeface="Arial" panose="020B0604020202020204" pitchFamily="34" charset="0"/>
              </a:rPr>
              <a:t> </a:t>
            </a:r>
            <a:r>
              <a:rPr lang="en-GB" sz="1200" b="0" i="1" strike="noStrike" noProof="1">
                <a:solidFill>
                  <a:schemeClr val="tx1"/>
                </a:solidFill>
                <a:latin typeface="+mn-lt"/>
                <a:cs typeface="Arial" panose="020B0604020202020204" pitchFamily="34" charset="0"/>
              </a:rPr>
              <a:t>focus</a:t>
            </a:r>
            <a:br>
              <a:rPr lang="en-GB" sz="1200" b="0" i="1" strike="noStrike" noProof="1">
                <a:solidFill>
                  <a:schemeClr val="tx1"/>
                </a:solidFill>
                <a:latin typeface="+mn-lt"/>
                <a:cs typeface="Arial" panose="020B0604020202020204" pitchFamily="34" charset="0"/>
              </a:rPr>
            </a:br>
            <a:r>
              <a:rPr lang="en-GB" sz="1200" b="0" i="1" noProof="1">
                <a:solidFill>
                  <a:schemeClr val="tx1"/>
                </a:solidFill>
                <a:latin typeface="+mn-lt"/>
                <a:cs typeface="Arial" panose="020B0604020202020204" pitchFamily="34" charset="0"/>
              </a:rPr>
              <a:t>of the picture</a:t>
            </a:r>
            <a:endParaRPr lang="en-GB" sz="1200" b="0" i="1" strike="sngStrike" noProof="1">
              <a:solidFill>
                <a:schemeClr val="tx1"/>
              </a:solidFill>
              <a:latin typeface="+mn-lt"/>
              <a:cs typeface="Arial" panose="020B0604020202020204" pitchFamily="34" charset="0"/>
            </a:endParaRPr>
          </a:p>
          <a:p>
            <a:pPr algn="l" eaLnBrk="1" hangingPunct="1">
              <a:spcBef>
                <a:spcPct val="0"/>
              </a:spcBef>
              <a:spcAft>
                <a:spcPts val="600"/>
              </a:spcAft>
              <a:buFontTx/>
              <a:buNone/>
              <a:defRPr/>
            </a:pPr>
            <a:r>
              <a:rPr lang="en-GB" altLang="da-DK" sz="1200" b="1" i="1" noProof="1">
                <a:solidFill>
                  <a:schemeClr val="tx1"/>
                </a:solidFill>
                <a:latin typeface="+mn-lt"/>
                <a:cs typeface="Arial" panose="020B0604020202020204" pitchFamily="34" charset="0"/>
              </a:rPr>
              <a:t>2. </a:t>
            </a:r>
            <a:r>
              <a:rPr lang="en-GB" altLang="da-DK" sz="1200" b="0" i="1" noProof="1">
                <a:solidFill>
                  <a:schemeClr val="tx1"/>
                </a:solidFill>
                <a:latin typeface="+mn-lt"/>
                <a:cs typeface="Arial" panose="020B0604020202020204" pitchFamily="34" charset="0"/>
              </a:rPr>
              <a:t>If you want to scale the picture, </a:t>
            </a:r>
            <a:br>
              <a:rPr lang="en-GB" altLang="da-DK" sz="1200" b="0" i="1" noProof="1">
                <a:solidFill>
                  <a:schemeClr val="tx1"/>
                </a:solidFill>
                <a:latin typeface="+mn-lt"/>
                <a:cs typeface="Arial" panose="020B0604020202020204" pitchFamily="34" charset="0"/>
              </a:rPr>
            </a:br>
            <a:r>
              <a:rPr lang="en-GB" altLang="da-DK" sz="1200" b="0" i="1" noProof="1">
                <a:solidFill>
                  <a:schemeClr val="tx1"/>
                </a:solidFill>
                <a:latin typeface="+mn-lt"/>
                <a:cs typeface="Arial" panose="020B0604020202020204" pitchFamily="34" charset="0"/>
              </a:rPr>
              <a:t>hold </a:t>
            </a:r>
            <a:r>
              <a:rPr lang="en-GB" altLang="da-DK" sz="1200" b="1" i="1" noProof="1">
                <a:solidFill>
                  <a:schemeClr val="tx1"/>
                </a:solidFill>
                <a:latin typeface="+mn-lt"/>
                <a:cs typeface="Arial" panose="020B0604020202020204" pitchFamily="34" charset="0"/>
              </a:rPr>
              <a:t>SHIFT-</a:t>
            </a:r>
            <a:r>
              <a:rPr lang="en-GB" altLang="da-DK" sz="1200" b="0" i="1" noProof="1">
                <a:solidFill>
                  <a:schemeClr val="tx1"/>
                </a:solidFill>
                <a:latin typeface="+mn-lt"/>
                <a:cs typeface="Arial" panose="020B0604020202020204" pitchFamily="34" charset="0"/>
              </a:rPr>
              <a:t>key down while </a:t>
            </a:r>
            <a:br>
              <a:rPr lang="en-GB" altLang="da-DK" sz="1200" b="0" i="1" noProof="1">
                <a:solidFill>
                  <a:schemeClr val="tx1"/>
                </a:solidFill>
                <a:latin typeface="+mn-lt"/>
                <a:cs typeface="Arial" panose="020B0604020202020204" pitchFamily="34" charset="0"/>
              </a:rPr>
            </a:br>
            <a:r>
              <a:rPr lang="en-GB" altLang="da-DK" sz="1200" b="0" i="1" noProof="1">
                <a:solidFill>
                  <a:schemeClr val="tx1"/>
                </a:solidFill>
                <a:latin typeface="+mn-lt"/>
                <a:cs typeface="Arial" panose="020B0604020202020204" pitchFamily="34" charset="0"/>
              </a:rPr>
              <a:t>dragging the corners of the </a:t>
            </a:r>
            <a:r>
              <a:rPr lang="en-GB" altLang="da-DK" sz="1200" b="0" i="1" kern="1200" noProof="1">
                <a:solidFill>
                  <a:schemeClr val="tx1"/>
                </a:solidFill>
                <a:latin typeface="+mn-lt"/>
                <a:ea typeface="+mn-ea"/>
                <a:cs typeface="Arial" panose="020B0604020202020204" pitchFamily="34" charset="0"/>
              </a:rPr>
              <a:t>picture</a:t>
            </a:r>
          </a:p>
          <a:p>
            <a:pPr algn="l" eaLnBrk="1" hangingPunct="1">
              <a:spcBef>
                <a:spcPct val="0"/>
              </a:spcBef>
              <a:spcAft>
                <a:spcPts val="600"/>
              </a:spcAft>
              <a:buFontTx/>
              <a:buNone/>
              <a:defRPr/>
            </a:pPr>
            <a:r>
              <a:rPr lang="en-GB" altLang="da-DK" sz="1200" b="1" i="1" noProof="1">
                <a:solidFill>
                  <a:schemeClr val="tx1"/>
                </a:solidFill>
                <a:latin typeface="+mn-lt"/>
                <a:cs typeface="Arial" panose="020B0604020202020204" pitchFamily="34" charset="0"/>
              </a:rPr>
              <a:t>Hint:</a:t>
            </a:r>
            <a:r>
              <a:rPr lang="en-GB" altLang="da-DK" sz="1200" b="0" i="1" noProof="1">
                <a:solidFill>
                  <a:schemeClr val="tx1"/>
                </a:solidFill>
                <a:latin typeface="+mn-lt"/>
                <a:cs typeface="Arial" panose="020B0604020202020204" pitchFamily="34" charset="0"/>
              </a:rPr>
              <a:t> If you delete the picture and </a:t>
            </a:r>
            <a:br>
              <a:rPr lang="en-GB" altLang="da-DK" sz="1200" b="0" i="1" noProof="1">
                <a:solidFill>
                  <a:schemeClr val="tx1"/>
                </a:solidFill>
                <a:latin typeface="+mn-lt"/>
                <a:cs typeface="Arial" panose="020B0604020202020204" pitchFamily="34" charset="0"/>
              </a:rPr>
            </a:br>
            <a:r>
              <a:rPr lang="en-GB" altLang="da-DK" sz="1200" b="0" i="1" noProof="1">
                <a:solidFill>
                  <a:schemeClr val="tx1"/>
                </a:solidFill>
                <a:latin typeface="+mn-lt"/>
                <a:cs typeface="Arial" panose="020B0604020202020204" pitchFamily="34" charset="0"/>
              </a:rPr>
              <a:t>insert a new one, the picture may </a:t>
            </a:r>
            <a:br>
              <a:rPr lang="en-GB" altLang="da-DK" sz="1200" b="0" i="1" noProof="1">
                <a:solidFill>
                  <a:schemeClr val="tx1"/>
                </a:solidFill>
                <a:latin typeface="+mn-lt"/>
                <a:cs typeface="Arial" panose="020B0604020202020204" pitchFamily="34" charset="0"/>
              </a:rPr>
            </a:br>
            <a:r>
              <a:rPr lang="en-GB" altLang="da-DK" sz="1200" b="0" i="1" noProof="1">
                <a:solidFill>
                  <a:schemeClr val="tx1"/>
                </a:solidFill>
                <a:latin typeface="+mn-lt"/>
                <a:cs typeface="Arial" panose="020B0604020202020204" pitchFamily="34" charset="0"/>
              </a:rPr>
              <a:t>lie in front of the text or graphic</a:t>
            </a:r>
            <a:r>
              <a:rPr lang="en-GB" altLang="da-DK" sz="1200" b="0" i="1" strike="noStrike" noProof="1">
                <a:solidFill>
                  <a:schemeClr val="tx1"/>
                </a:solidFill>
                <a:latin typeface="+mn-lt"/>
                <a:cs typeface="Arial" panose="020B0604020202020204" pitchFamily="34" charset="0"/>
              </a:rPr>
              <a:t>,</a:t>
            </a:r>
            <a:r>
              <a:rPr lang="en-GB" altLang="da-DK" sz="1200" b="0" i="1" strike="sngStrike" noProof="1">
                <a:solidFill>
                  <a:schemeClr val="tx1"/>
                </a:solidFill>
                <a:latin typeface="+mn-lt"/>
                <a:cs typeface="Arial" panose="020B0604020202020204" pitchFamily="34" charset="0"/>
              </a:rPr>
              <a:t> </a:t>
            </a:r>
            <a:br>
              <a:rPr lang="en-GB" altLang="da-DK" sz="1200" b="0" i="1" noProof="1">
                <a:solidFill>
                  <a:schemeClr val="tx1"/>
                </a:solidFill>
                <a:latin typeface="+mn-lt"/>
                <a:cs typeface="Arial" panose="020B0604020202020204" pitchFamily="34" charset="0"/>
              </a:rPr>
            </a:br>
            <a:r>
              <a:rPr lang="en-GB" altLang="da-DK" sz="1200" b="0" i="1" strike="noStrike" noProof="1">
                <a:solidFill>
                  <a:schemeClr val="tx1"/>
                </a:solidFill>
                <a:latin typeface="+mn-lt"/>
                <a:cs typeface="Arial" panose="020B0604020202020204" pitchFamily="34" charset="0"/>
              </a:rPr>
              <a:t>if</a:t>
            </a:r>
            <a:r>
              <a:rPr lang="en-GB" altLang="da-DK" sz="1200" b="0" i="1" noProof="1">
                <a:solidFill>
                  <a:schemeClr val="tx1"/>
                </a:solidFill>
                <a:latin typeface="+mn-lt"/>
                <a:cs typeface="Arial" panose="020B0604020202020204" pitchFamily="34" charset="0"/>
              </a:rPr>
              <a:t> this happens, select the picture, </a:t>
            </a:r>
            <a:br>
              <a:rPr lang="en-GB" altLang="da-DK" sz="1200" b="0" i="1" noProof="1">
                <a:solidFill>
                  <a:schemeClr val="tx1"/>
                </a:solidFill>
                <a:latin typeface="+mn-lt"/>
                <a:cs typeface="Arial" panose="020B0604020202020204" pitchFamily="34" charset="0"/>
              </a:rPr>
            </a:br>
            <a:r>
              <a:rPr lang="en-GB" altLang="da-DK" sz="1200" b="0" i="1" noProof="1">
                <a:solidFill>
                  <a:schemeClr val="tx1"/>
                </a:solidFill>
                <a:latin typeface="+mn-lt"/>
                <a:cs typeface="Arial" panose="020B0604020202020204" pitchFamily="34" charset="0"/>
              </a:rPr>
              <a:t>right-click and choose </a:t>
            </a:r>
            <a:r>
              <a:rPr lang="en-GB" altLang="da-DK" sz="1200" b="1" i="1" noProof="1">
                <a:solidFill>
                  <a:schemeClr val="tx1"/>
                </a:solidFill>
                <a:latin typeface="+mn-lt"/>
                <a:cs typeface="Arial" panose="020B0604020202020204" pitchFamily="34" charset="0"/>
              </a:rPr>
              <a:t>Send to Back</a:t>
            </a:r>
          </a:p>
          <a:p>
            <a:pPr algn="l" eaLnBrk="1" hangingPunct="1">
              <a:spcBef>
                <a:spcPct val="0"/>
              </a:spcBef>
              <a:spcAft>
                <a:spcPts val="600"/>
              </a:spcAft>
              <a:buFontTx/>
              <a:buNone/>
              <a:defRPr/>
            </a:pPr>
            <a:endParaRPr lang="en-GB" altLang="da-DK" sz="1200" b="0" noProof="1">
              <a:solidFill>
                <a:schemeClr val="tx1"/>
              </a:solidFill>
              <a:latin typeface="+mn-lt"/>
              <a:cs typeface="Arial" panose="020B0604020202020204" pitchFamily="34" charset="0"/>
            </a:endParaRPr>
          </a:p>
        </p:txBody>
      </p:sp>
      <p:pic>
        <p:nvPicPr>
          <p:cNvPr id="23" name="Billede 22"/>
          <p:cNvPicPr>
            <a:picLocks noChangeAspect="1"/>
          </p:cNvPicPr>
          <p:nvPr userDrawn="1"/>
        </p:nvPicPr>
        <p:blipFill>
          <a:blip r:embed="rId2"/>
          <a:stretch>
            <a:fillRect/>
          </a:stretch>
        </p:blipFill>
        <p:spPr>
          <a:xfrm>
            <a:off x="6920398" y="2317187"/>
            <a:ext cx="337312" cy="321707"/>
          </a:xfrm>
          <a:prstGeom prst="rect">
            <a:avLst/>
          </a:prstGeom>
        </p:spPr>
      </p:pic>
      <p:sp>
        <p:nvSpPr>
          <p:cNvPr id="12" name="Text Box 48"/>
          <p:cNvSpPr txBox="1">
            <a:spLocks noChangeArrowheads="1"/>
          </p:cNvSpPr>
          <p:nvPr userDrawn="1"/>
        </p:nvSpPr>
        <p:spPr bwMode="auto">
          <a:xfrm>
            <a:off x="369333" y="4360720"/>
            <a:ext cx="3148035" cy="129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400" b="1" i="1" noProof="1">
                <a:solidFill>
                  <a:schemeClr val="tx1"/>
                </a:solidFill>
                <a:latin typeface="+mn-lt"/>
                <a:cs typeface="Arial" panose="020B0604020202020204" pitchFamily="34" charset="0"/>
              </a:rPr>
              <a:t>Use layouts</a:t>
            </a:r>
          </a:p>
          <a:p>
            <a:pPr eaLnBrk="1" hangingPunct="1">
              <a:spcAft>
                <a:spcPts val="600"/>
              </a:spcAft>
              <a:defRPr/>
            </a:pPr>
            <a:r>
              <a:rPr lang="en-GB" altLang="da-DK" sz="1200" b="1" i="1" noProof="1">
                <a:solidFill>
                  <a:schemeClr val="tx1"/>
                </a:solidFill>
                <a:latin typeface="+mn-lt"/>
                <a:cs typeface="Arial" panose="020B0604020202020204" pitchFamily="34" charset="0"/>
              </a:rPr>
              <a:t>1. </a:t>
            </a:r>
            <a:r>
              <a:rPr lang="en-GB" altLang="da-DK" sz="1200" i="1" noProof="1">
                <a:solidFill>
                  <a:schemeClr val="tx1"/>
                </a:solidFill>
                <a:latin typeface="+mn-lt"/>
                <a:cs typeface="Arial" panose="020B0604020202020204" pitchFamily="34" charset="0"/>
              </a:rPr>
              <a:t>Click the </a:t>
            </a:r>
            <a:r>
              <a:rPr lang="en-GB" altLang="da-DK" sz="1200" b="1" i="1" noProof="1">
                <a:solidFill>
                  <a:schemeClr val="tx1"/>
                </a:solidFill>
                <a:latin typeface="+mn-lt"/>
                <a:cs typeface="Arial" panose="020B0604020202020204" pitchFamily="34" charset="0"/>
              </a:rPr>
              <a:t>Home tab</a:t>
            </a:r>
            <a:endParaRPr lang="en-GB" altLang="da-DK" sz="1200" b="0" i="1" strike="sngStrike" noProof="1">
              <a:solidFill>
                <a:schemeClr val="tx1"/>
              </a:solidFill>
              <a:latin typeface="+mn-lt"/>
              <a:cs typeface="Arial" panose="020B0604020202020204" pitchFamily="34" charset="0"/>
            </a:endParaRPr>
          </a:p>
          <a:p>
            <a:pPr eaLnBrk="1" hangingPunct="1">
              <a:spcAft>
                <a:spcPts val="600"/>
              </a:spcAft>
              <a:defRPr/>
            </a:pPr>
            <a:r>
              <a:rPr lang="en-GB" altLang="da-DK" sz="1200" b="1" i="1" noProof="1">
                <a:solidFill>
                  <a:schemeClr val="tx1"/>
                </a:solidFill>
                <a:latin typeface="+mn-lt"/>
                <a:cs typeface="Arial" panose="020B0604020202020204" pitchFamily="34" charset="0"/>
              </a:rPr>
              <a:t>2.</a:t>
            </a:r>
            <a:r>
              <a:rPr lang="en-GB" altLang="da-DK" sz="1200" b="1" i="1" baseline="0" noProof="1">
                <a:solidFill>
                  <a:schemeClr val="tx1"/>
                </a:solidFill>
                <a:latin typeface="+mn-lt"/>
                <a:cs typeface="Arial" panose="020B0604020202020204" pitchFamily="34" charset="0"/>
              </a:rPr>
              <a:t> </a:t>
            </a:r>
            <a:r>
              <a:rPr lang="en-GB" altLang="da-DK" sz="1200" i="1" noProof="1">
                <a:solidFill>
                  <a:schemeClr val="tx1"/>
                </a:solidFill>
                <a:latin typeface="+mn-lt"/>
                <a:cs typeface="Arial" panose="020B0604020202020204" pitchFamily="34" charset="0"/>
              </a:rPr>
              <a:t>Click </a:t>
            </a:r>
            <a:r>
              <a:rPr lang="en-GB" altLang="da-DK" sz="1200" b="1" i="1" baseline="0" noProof="1">
                <a:solidFill>
                  <a:schemeClr val="tx1"/>
                </a:solidFill>
                <a:latin typeface="+mn-lt"/>
                <a:cs typeface="Arial" panose="020B0604020202020204" pitchFamily="34" charset="0"/>
              </a:rPr>
              <a:t>New Slide</a:t>
            </a:r>
            <a:r>
              <a:rPr lang="en-GB" altLang="da-DK" sz="1200" b="1" i="1" noProof="1">
                <a:solidFill>
                  <a:schemeClr val="tx1"/>
                </a:solidFill>
                <a:latin typeface="+mn-lt"/>
                <a:cs typeface="Arial" panose="020B0604020202020204" pitchFamily="34" charset="0"/>
              </a:rPr>
              <a:t> </a:t>
            </a:r>
            <a:r>
              <a:rPr lang="en-GB" altLang="da-DK" sz="1200" i="1" noProof="1">
                <a:solidFill>
                  <a:schemeClr val="tx1"/>
                </a:solidFill>
                <a:latin typeface="+mn-lt"/>
                <a:cs typeface="Arial" panose="020B0604020202020204" pitchFamily="34" charset="0"/>
              </a:rPr>
              <a:t>menu to insert</a:t>
            </a:r>
            <a:r>
              <a:rPr lang="en-GB" altLang="da-DK" sz="1200" i="1" baseline="0" noProof="1">
                <a:solidFill>
                  <a:schemeClr val="tx1"/>
                </a:solidFill>
                <a:latin typeface="+mn-lt"/>
                <a:cs typeface="Arial" panose="020B0604020202020204" pitchFamily="34" charset="0"/>
              </a:rPr>
              <a:t> </a:t>
            </a:r>
            <a:r>
              <a:rPr lang="en-GB" altLang="da-DK" sz="1200" i="1" noProof="1">
                <a:solidFill>
                  <a:schemeClr val="tx1"/>
                </a:solidFill>
                <a:latin typeface="+mn-lt"/>
                <a:cs typeface="Arial" panose="020B0604020202020204" pitchFamily="34" charset="0"/>
              </a:rPr>
              <a:t>new slide</a:t>
            </a:r>
          </a:p>
          <a:p>
            <a:pPr eaLnBrk="1" hangingPunct="1">
              <a:spcAft>
                <a:spcPts val="240"/>
              </a:spcAft>
              <a:defRPr/>
            </a:pPr>
            <a:r>
              <a:rPr lang="en-GB" altLang="da-DK" sz="1200" b="1" i="1" noProof="1">
                <a:solidFill>
                  <a:schemeClr val="tx1"/>
                </a:solidFill>
                <a:latin typeface="+mn-lt"/>
                <a:cs typeface="Arial" panose="020B0604020202020204" pitchFamily="34" charset="0"/>
              </a:rPr>
              <a:t>3. </a:t>
            </a:r>
            <a:r>
              <a:rPr lang="en-GB" altLang="da-DK" sz="1200" i="1" noProof="1">
                <a:solidFill>
                  <a:schemeClr val="tx1"/>
                </a:solidFill>
                <a:latin typeface="+mn-lt"/>
                <a:cs typeface="Arial" panose="020B0604020202020204" pitchFamily="34" charset="0"/>
              </a:rPr>
              <a:t>Choose </a:t>
            </a:r>
            <a:r>
              <a:rPr lang="en-GB" altLang="da-DK" sz="1200" b="1" i="1" noProof="1">
                <a:solidFill>
                  <a:schemeClr val="tx1"/>
                </a:solidFill>
                <a:latin typeface="+mn-lt"/>
                <a:cs typeface="Arial" panose="020B0604020202020204" pitchFamily="34" charset="0"/>
              </a:rPr>
              <a:t>Layout</a:t>
            </a:r>
            <a:r>
              <a:rPr lang="en-GB" altLang="da-DK" sz="1200" i="1" baseline="0" noProof="1">
                <a:solidFill>
                  <a:schemeClr val="tx1"/>
                </a:solidFill>
                <a:latin typeface="+mn-lt"/>
                <a:cs typeface="Arial" panose="020B0604020202020204" pitchFamily="34" charset="0"/>
              </a:rPr>
              <a:t> to change an appropriate layout from the </a:t>
            </a:r>
            <a:r>
              <a:rPr lang="en-GB" altLang="da-DK" sz="1200" i="1" strike="noStrike" baseline="0" noProof="1">
                <a:solidFill>
                  <a:schemeClr val="tx1"/>
                </a:solidFill>
                <a:latin typeface="+mn-lt"/>
                <a:cs typeface="Arial" panose="020B0604020202020204" pitchFamily="34" charset="0"/>
              </a:rPr>
              <a:t>"</a:t>
            </a:r>
            <a:r>
              <a:rPr lang="en-GB" altLang="da-DK" sz="1200" i="1" baseline="0" noProof="1">
                <a:solidFill>
                  <a:schemeClr val="tx1"/>
                </a:solidFill>
                <a:latin typeface="+mn-lt"/>
                <a:cs typeface="Arial" panose="020B0604020202020204" pitchFamily="34" charset="0"/>
              </a:rPr>
              <a:t>drop down</a:t>
            </a:r>
            <a:r>
              <a:rPr lang="en-GB" altLang="da-DK" sz="1200" i="1" strike="noStrike" baseline="0" noProof="1">
                <a:solidFill>
                  <a:schemeClr val="tx1"/>
                </a:solidFill>
                <a:latin typeface="+mn-lt"/>
                <a:cs typeface="Arial" panose="020B0604020202020204" pitchFamily="34" charset="0"/>
              </a:rPr>
              <a:t>"</a:t>
            </a:r>
            <a:r>
              <a:rPr lang="en-GB" altLang="da-DK" sz="1200" i="1" baseline="0" noProof="1">
                <a:solidFill>
                  <a:schemeClr val="tx1"/>
                </a:solidFill>
                <a:latin typeface="+mn-lt"/>
                <a:cs typeface="Arial" panose="020B0604020202020204" pitchFamily="34" charset="0"/>
              </a:rPr>
              <a:t> menu </a:t>
            </a:r>
            <a:endParaRPr lang="en-GB" sz="1200" b="1" i="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4280203" y="4555394"/>
            <a:ext cx="2914861" cy="110799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chemeClr val="tx1"/>
                </a:solidFill>
                <a:latin typeface="+mn-lt"/>
                <a:cs typeface="Arial" panose="020B0604020202020204" pitchFamily="34" charset="0"/>
              </a:rPr>
              <a:t>Reset slide</a:t>
            </a:r>
          </a:p>
          <a:p>
            <a:pPr marL="0" marR="0" indent="0" algn="l" defTabSz="914126" rtl="0" eaLnBrk="1" fontAlgn="auto" latinLnBrk="0" hangingPunct="1">
              <a:lnSpc>
                <a:spcPct val="100000"/>
              </a:lnSpc>
              <a:spcBef>
                <a:spcPts val="0"/>
              </a:spcBef>
              <a:spcAft>
                <a:spcPts val="600"/>
              </a:spcAft>
              <a:buClrTx/>
              <a:buSzTx/>
              <a:buFont typeface="+mj-lt"/>
              <a:buNone/>
              <a:tabLst/>
              <a:defRPr/>
            </a:pPr>
            <a:r>
              <a:rPr lang="en-GB" altLang="da-DK" sz="1200" b="1" i="1" noProof="1">
                <a:solidFill>
                  <a:schemeClr val="tx1"/>
                </a:solidFill>
                <a:latin typeface="+mn-lt"/>
                <a:cs typeface="Arial" panose="020B0604020202020204" pitchFamily="34" charset="0"/>
              </a:rPr>
              <a:t>1.</a:t>
            </a:r>
            <a:r>
              <a:rPr lang="en-GB" altLang="da-DK" sz="1200" i="1" noProof="1">
                <a:solidFill>
                  <a:schemeClr val="tx1"/>
                </a:solidFill>
                <a:latin typeface="+mn-lt"/>
                <a:cs typeface="Arial" panose="020B0604020202020204" pitchFamily="34" charset="0"/>
              </a:rPr>
              <a:t> Click the </a:t>
            </a:r>
            <a:r>
              <a:rPr lang="en-GB" altLang="da-DK" sz="1200" b="1" i="1" noProof="1">
                <a:solidFill>
                  <a:schemeClr val="tx1"/>
                </a:solidFill>
                <a:latin typeface="+mn-lt"/>
                <a:cs typeface="Arial" panose="020B0604020202020204" pitchFamily="34" charset="0"/>
              </a:rPr>
              <a:t>Home tab</a:t>
            </a:r>
            <a:endParaRPr lang="en-GB" altLang="da-DK" sz="1200" i="1" strike="sngStrike" noProof="1">
              <a:solidFill>
                <a:schemeClr val="tx1"/>
              </a:solidFill>
              <a:latin typeface="+mn-lt"/>
              <a:cs typeface="Arial" panose="020B0604020202020204" pitchFamily="34" charset="0"/>
            </a:endParaRPr>
          </a:p>
          <a:p>
            <a:pPr marL="0" marR="0" indent="0" algn="l" defTabSz="914126" rtl="0" eaLnBrk="1" fontAlgn="auto" latinLnBrk="0" hangingPunct="1">
              <a:lnSpc>
                <a:spcPct val="100000"/>
              </a:lnSpc>
              <a:spcBef>
                <a:spcPts val="0"/>
              </a:spcBef>
              <a:spcAft>
                <a:spcPts val="240"/>
              </a:spcAft>
              <a:buClrTx/>
              <a:buSzTx/>
              <a:buFont typeface="+mj-lt"/>
              <a:buNone/>
              <a:tabLst/>
              <a:defRPr/>
            </a:pPr>
            <a:r>
              <a:rPr lang="en-GB" altLang="da-DK" sz="1200" b="1" i="1" noProof="1">
                <a:solidFill>
                  <a:schemeClr val="tx1"/>
                </a:solidFill>
                <a:latin typeface="+mn-lt"/>
                <a:cs typeface="Arial" panose="020B0604020202020204" pitchFamily="34" charset="0"/>
              </a:rPr>
              <a:t>2.</a:t>
            </a:r>
            <a:r>
              <a:rPr lang="en-GB" altLang="da-DK" sz="1200" b="1" i="1" baseline="0" noProof="1">
                <a:solidFill>
                  <a:schemeClr val="tx1"/>
                </a:solidFill>
                <a:latin typeface="+mn-lt"/>
                <a:cs typeface="Arial" panose="020B0604020202020204" pitchFamily="34" charset="0"/>
              </a:rPr>
              <a:t> </a:t>
            </a:r>
            <a:r>
              <a:rPr lang="en-GB" altLang="da-DK" sz="1200" i="1" noProof="1">
                <a:solidFill>
                  <a:schemeClr val="tx1"/>
                </a:solidFill>
                <a:latin typeface="+mn-lt"/>
                <a:cs typeface="Arial" panose="020B0604020202020204" pitchFamily="34" charset="0"/>
              </a:rPr>
              <a:t>Click the </a:t>
            </a:r>
            <a:r>
              <a:rPr lang="en-GB" altLang="da-DK" sz="1200" b="1" i="1" baseline="0" noProof="1">
                <a:solidFill>
                  <a:schemeClr val="tx1"/>
                </a:solidFill>
                <a:latin typeface="+mn-lt"/>
                <a:cs typeface="Arial" panose="020B0604020202020204" pitchFamily="34" charset="0"/>
              </a:rPr>
              <a:t>Reset </a:t>
            </a:r>
            <a:r>
              <a:rPr lang="en-GB" altLang="da-DK" sz="1200" i="1" noProof="1">
                <a:solidFill>
                  <a:schemeClr val="tx1"/>
                </a:solidFill>
                <a:latin typeface="+mn-lt"/>
                <a:cs typeface="Arial" panose="020B0604020202020204" pitchFamily="34" charset="0"/>
              </a:rPr>
              <a:t>menu to reset</a:t>
            </a:r>
            <a:r>
              <a:rPr lang="en-GB" altLang="da-DK" sz="1200" i="1" baseline="0" noProof="1">
                <a:solidFill>
                  <a:schemeClr val="tx1"/>
                </a:solidFill>
                <a:latin typeface="+mn-lt"/>
                <a:cs typeface="Arial" panose="020B0604020202020204" pitchFamily="34" charset="0"/>
              </a:rPr>
              <a:t> </a:t>
            </a:r>
            <a:r>
              <a:rPr lang="en-GB" altLang="da-DK" sz="1200" i="1" noProof="1">
                <a:solidFill>
                  <a:schemeClr val="tx1"/>
                </a:solidFill>
                <a:latin typeface="+mn-lt"/>
                <a:cs typeface="Arial" panose="020B0604020202020204" pitchFamily="34" charset="0"/>
              </a:rPr>
              <a:t>position, size</a:t>
            </a:r>
            <a:r>
              <a:rPr lang="en-GB" altLang="da-DK" sz="1200" i="1" baseline="0" noProof="1">
                <a:solidFill>
                  <a:schemeClr val="tx1"/>
                </a:solidFill>
                <a:latin typeface="+mn-lt"/>
                <a:cs typeface="Arial" panose="020B0604020202020204" pitchFamily="34" charset="0"/>
              </a:rPr>
              <a:t> and formatting of the slide placeholders to their default settings</a:t>
            </a:r>
            <a:endParaRPr lang="en-GB" altLang="da-DK" sz="1200" i="1"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dirty="0"/>
          </a:p>
        </p:txBody>
      </p:sp>
      <p:sp>
        <p:nvSpPr>
          <p:cNvPr id="4" name="Rectangle 2"/>
          <p:cNvSpPr>
            <a:spLocks noChangeArrowheads="1"/>
          </p:cNvSpPr>
          <p:nvPr userDrawn="1"/>
        </p:nvSpPr>
        <p:spPr bwMode="auto">
          <a:xfrm>
            <a:off x="0" y="-184666"/>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dirty="0"/>
          </a:p>
        </p:txBody>
      </p:sp>
      <p:sp>
        <p:nvSpPr>
          <p:cNvPr id="29" name="Text Box 48"/>
          <p:cNvSpPr txBox="1">
            <a:spLocks noChangeArrowheads="1"/>
          </p:cNvSpPr>
          <p:nvPr userDrawn="1"/>
        </p:nvSpPr>
        <p:spPr bwMode="auto">
          <a:xfrm>
            <a:off x="358776" y="2655915"/>
            <a:ext cx="2927349" cy="161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400" b="1" i="1" noProof="1">
                <a:solidFill>
                  <a:schemeClr val="tx1"/>
                </a:solidFill>
                <a:latin typeface="+mn-lt"/>
                <a:cs typeface="Arial" panose="020B0604020202020204" pitchFamily="34" charset="0"/>
              </a:rPr>
              <a:t>Use text</a:t>
            </a:r>
            <a:r>
              <a:rPr lang="en-GB" sz="1400" b="1" i="1" baseline="0" noProof="1">
                <a:solidFill>
                  <a:schemeClr val="tx1"/>
                </a:solidFill>
                <a:latin typeface="+mn-lt"/>
                <a:cs typeface="Arial" panose="020B0604020202020204" pitchFamily="34" charset="0"/>
              </a:rPr>
              <a:t> styles</a:t>
            </a:r>
            <a:endParaRPr lang="en-GB" sz="1400" b="1" i="1" noProof="1">
              <a:solidFill>
                <a:schemeClr val="tx1"/>
              </a:solidFill>
              <a:latin typeface="+mn-lt"/>
              <a:cs typeface="Arial" panose="020B0604020202020204" pitchFamily="34" charset="0"/>
            </a:endParaRPr>
          </a:p>
          <a:p>
            <a:pPr eaLnBrk="1" hangingPunct="1">
              <a:spcAft>
                <a:spcPts val="600"/>
              </a:spcAft>
              <a:defRPr/>
            </a:pPr>
            <a:r>
              <a:rPr lang="en-GB" altLang="da-DK" sz="1200" b="0" i="1" noProof="1">
                <a:solidFill>
                  <a:schemeClr val="tx1"/>
                </a:solidFill>
                <a:latin typeface="+mn-lt"/>
                <a:cs typeface="Arial" panose="020B0604020202020204" pitchFamily="34" charset="0"/>
              </a:rPr>
              <a:t>Use the </a:t>
            </a:r>
            <a:r>
              <a:rPr lang="en-GB" altLang="da-DK" sz="1200" b="1" i="1" noProof="1">
                <a:solidFill>
                  <a:schemeClr val="tx1"/>
                </a:solidFill>
                <a:latin typeface="+mn-lt"/>
                <a:cs typeface="Arial" panose="020B0604020202020204" pitchFamily="34" charset="0"/>
              </a:rPr>
              <a:t>TAB</a:t>
            </a:r>
            <a:r>
              <a:rPr lang="en-GB" altLang="da-DK" sz="1200" b="0" i="1" noProof="1">
                <a:solidFill>
                  <a:schemeClr val="tx1"/>
                </a:solidFill>
                <a:latin typeface="+mn-lt"/>
                <a:cs typeface="Arial" panose="020B0604020202020204" pitchFamily="34" charset="0"/>
              </a:rPr>
              <a:t>-key</a:t>
            </a:r>
            <a:r>
              <a:rPr lang="en-GB" altLang="da-DK" sz="1200" b="0" i="1" baseline="0" noProof="1">
                <a:solidFill>
                  <a:schemeClr val="tx1"/>
                </a:solidFill>
                <a:latin typeface="+mn-lt"/>
                <a:cs typeface="Arial" panose="020B0604020202020204" pitchFamily="34" charset="0"/>
              </a:rPr>
              <a:t> to jump through levels. Click </a:t>
            </a:r>
            <a:r>
              <a:rPr lang="en-GB" altLang="da-DK" sz="1200" b="1" i="1" baseline="0" noProof="1">
                <a:solidFill>
                  <a:schemeClr val="tx1"/>
                </a:solidFill>
                <a:latin typeface="+mn-lt"/>
                <a:cs typeface="Arial" panose="020B0604020202020204" pitchFamily="34" charset="0"/>
              </a:rPr>
              <a:t>ENTER</a:t>
            </a:r>
            <a:r>
              <a:rPr lang="en-GB" altLang="da-DK" sz="1200" b="0" i="1" baseline="0" noProof="1">
                <a:solidFill>
                  <a:schemeClr val="tx1"/>
                </a:solidFill>
                <a:latin typeface="+mn-lt"/>
                <a:cs typeface="Arial" panose="020B0604020202020204" pitchFamily="34" charset="0"/>
              </a:rPr>
              <a:t>, then </a:t>
            </a:r>
            <a:r>
              <a:rPr lang="en-GB" altLang="da-DK" sz="1200" b="1" i="1" baseline="0" noProof="1">
                <a:solidFill>
                  <a:schemeClr val="tx1"/>
                </a:solidFill>
                <a:latin typeface="+mn-lt"/>
                <a:cs typeface="Arial" panose="020B0604020202020204" pitchFamily="34" charset="0"/>
              </a:rPr>
              <a:t>TAB</a:t>
            </a:r>
            <a:r>
              <a:rPr lang="en-GB" altLang="da-DK" sz="1200" b="0" i="1" baseline="0" noProof="1">
                <a:solidFill>
                  <a:schemeClr val="tx1"/>
                </a:solidFill>
                <a:latin typeface="+mn-lt"/>
                <a:cs typeface="Arial" panose="020B0604020202020204" pitchFamily="34" charset="0"/>
              </a:rPr>
              <a:t> to switch from one level to the next level</a:t>
            </a:r>
          </a:p>
          <a:p>
            <a:pPr eaLnBrk="1" hangingPunct="1">
              <a:spcAft>
                <a:spcPts val="240"/>
              </a:spcAft>
              <a:defRPr/>
            </a:pPr>
            <a:r>
              <a:rPr lang="en-GB" altLang="da-DK" sz="1200" b="0" i="1" baseline="0" noProof="1">
                <a:solidFill>
                  <a:schemeClr val="tx1"/>
                </a:solidFill>
                <a:latin typeface="+mn-lt"/>
                <a:cs typeface="Arial" panose="020B0604020202020204" pitchFamily="34" charset="0"/>
              </a:rPr>
              <a:t>To go back in levels use </a:t>
            </a:r>
            <a:r>
              <a:rPr lang="en-GB" altLang="da-DK" sz="1200" b="1" i="1" baseline="0" noProof="1">
                <a:solidFill>
                  <a:schemeClr val="tx1"/>
                </a:solidFill>
                <a:latin typeface="+mn-lt"/>
                <a:cs typeface="Arial" panose="020B0604020202020204" pitchFamily="34" charset="0"/>
              </a:rPr>
              <a:t>SHIFT-TAB</a:t>
            </a:r>
            <a:endParaRPr lang="en-GB" sz="1200" b="1" i="1" noProof="1">
              <a:solidFill>
                <a:schemeClr val="tx1"/>
              </a:solidFill>
              <a:latin typeface="+mn-lt"/>
              <a:cs typeface="Arial" panose="020B0604020202020204" pitchFamily="34" charset="0"/>
            </a:endParaRPr>
          </a:p>
          <a:p>
            <a:pPr eaLnBrk="1" hangingPunct="1">
              <a:spcAft>
                <a:spcPts val="240"/>
              </a:spcAft>
              <a:defRPr/>
            </a:pPr>
            <a:r>
              <a:rPr lang="en-GB" sz="1200" i="1" noProof="1">
                <a:solidFill>
                  <a:schemeClr val="tx1"/>
                </a:solidFill>
                <a:latin typeface="+mn-lt"/>
                <a:cs typeface="Arial" panose="020B0604020202020204" pitchFamily="34" charset="0"/>
              </a:rPr>
              <a:t>Alternatively, </a:t>
            </a:r>
            <a:r>
              <a:rPr lang="en-GB" sz="1200" b="1" i="1" noProof="1">
                <a:solidFill>
                  <a:schemeClr val="tx1"/>
                </a:solidFill>
                <a:latin typeface="+mn-lt"/>
                <a:cs typeface="Arial" panose="020B0604020202020204" pitchFamily="34" charset="0"/>
              </a:rPr>
              <a:t>Increase</a:t>
            </a:r>
            <a:r>
              <a:rPr lang="en-GB" sz="1200" i="1" baseline="0" noProof="1">
                <a:solidFill>
                  <a:schemeClr val="tx1"/>
                </a:solidFill>
                <a:latin typeface="+mn-lt"/>
                <a:cs typeface="Arial" panose="020B0604020202020204" pitchFamily="34" charset="0"/>
              </a:rPr>
              <a:t> and</a:t>
            </a:r>
            <a:br>
              <a:rPr lang="en-GB" sz="1200" i="1" baseline="0" noProof="1">
                <a:solidFill>
                  <a:schemeClr val="tx1"/>
                </a:solidFill>
                <a:latin typeface="+mn-lt"/>
                <a:cs typeface="Arial" panose="020B0604020202020204" pitchFamily="34" charset="0"/>
              </a:rPr>
            </a:br>
            <a:r>
              <a:rPr lang="en-GB" sz="1200" b="1" i="1" baseline="0" noProof="1">
                <a:solidFill>
                  <a:schemeClr val="tx1"/>
                </a:solidFill>
                <a:latin typeface="+mn-lt"/>
                <a:cs typeface="Arial" panose="020B0604020202020204" pitchFamily="34" charset="0"/>
              </a:rPr>
              <a:t>Decrease </a:t>
            </a:r>
            <a:r>
              <a:rPr lang="en-GB" sz="1200" i="1" baseline="0" noProof="1">
                <a:solidFill>
                  <a:schemeClr val="tx1"/>
                </a:solidFill>
                <a:latin typeface="+mn-lt"/>
                <a:cs typeface="Arial" panose="020B0604020202020204" pitchFamily="34" charset="0"/>
              </a:rPr>
              <a:t>list level can be used</a:t>
            </a:r>
            <a:endParaRPr lang="en-GB" sz="1200" i="1" noProof="1">
              <a:solidFill>
                <a:schemeClr val="tx1"/>
              </a:solidFill>
              <a:latin typeface="+mn-lt"/>
              <a:cs typeface="Arial" panose="020B0604020202020204" pitchFamily="34" charset="0"/>
            </a:endParaRPr>
          </a:p>
        </p:txBody>
      </p:sp>
      <p:pic>
        <p:nvPicPr>
          <p:cNvPr id="5" name="Picture 4"/>
          <p:cNvPicPr>
            <a:picLocks noChangeAspect="1"/>
          </p:cNvPicPr>
          <p:nvPr userDrawn="1"/>
        </p:nvPicPr>
        <p:blipFill>
          <a:blip r:embed="rId3"/>
          <a:stretch>
            <a:fillRect/>
          </a:stretch>
        </p:blipFill>
        <p:spPr>
          <a:xfrm>
            <a:off x="6944082" y="1481194"/>
            <a:ext cx="262083" cy="256054"/>
          </a:xfrm>
          <a:prstGeom prst="rect">
            <a:avLst/>
          </a:prstGeom>
        </p:spPr>
      </p:pic>
      <p:pic>
        <p:nvPicPr>
          <p:cNvPr id="19" name="Picture 18"/>
          <p:cNvPicPr>
            <a:picLocks noChangeAspect="1"/>
          </p:cNvPicPr>
          <p:nvPr userDrawn="1"/>
        </p:nvPicPr>
        <p:blipFill>
          <a:blip r:embed="rId4"/>
          <a:stretch>
            <a:fillRect/>
          </a:stretch>
        </p:blipFill>
        <p:spPr>
          <a:xfrm>
            <a:off x="6920398" y="4847868"/>
            <a:ext cx="492324" cy="200416"/>
          </a:xfrm>
          <a:prstGeom prst="rect">
            <a:avLst/>
          </a:prstGeom>
        </p:spPr>
      </p:pic>
      <p:pic>
        <p:nvPicPr>
          <p:cNvPr id="13" name="Picture 12"/>
          <p:cNvPicPr>
            <a:picLocks noChangeAspect="1"/>
          </p:cNvPicPr>
          <p:nvPr userDrawn="1"/>
        </p:nvPicPr>
        <p:blipFill>
          <a:blip r:embed="rId5"/>
          <a:stretch>
            <a:fillRect/>
          </a:stretch>
        </p:blipFill>
        <p:spPr>
          <a:xfrm>
            <a:off x="3037624" y="4360720"/>
            <a:ext cx="324679" cy="578237"/>
          </a:xfrm>
          <a:prstGeom prst="rect">
            <a:avLst/>
          </a:prstGeom>
        </p:spPr>
      </p:pic>
      <p:pic>
        <p:nvPicPr>
          <p:cNvPr id="16" name="Billede 15"/>
          <p:cNvPicPr>
            <a:picLocks noChangeAspect="1"/>
          </p:cNvPicPr>
          <p:nvPr userDrawn="1"/>
        </p:nvPicPr>
        <p:blipFill rotWithShape="1">
          <a:blip r:embed="rId6"/>
          <a:srcRect l="36944" r="2272" b="69429"/>
          <a:stretch/>
        </p:blipFill>
        <p:spPr>
          <a:xfrm>
            <a:off x="2989518" y="5495191"/>
            <a:ext cx="593213" cy="192211"/>
          </a:xfrm>
          <a:prstGeom prst="rect">
            <a:avLst/>
          </a:prstGeom>
        </p:spPr>
      </p:pic>
      <p:pic>
        <p:nvPicPr>
          <p:cNvPr id="28" name="Billede 27"/>
          <p:cNvPicPr>
            <a:picLocks noChangeAspect="1"/>
          </p:cNvPicPr>
          <p:nvPr userDrawn="1"/>
        </p:nvPicPr>
        <p:blipFill>
          <a:blip r:embed="rId7"/>
          <a:stretch>
            <a:fillRect/>
          </a:stretch>
        </p:blipFill>
        <p:spPr>
          <a:xfrm>
            <a:off x="2968184" y="3807589"/>
            <a:ext cx="549185" cy="285228"/>
          </a:xfrm>
          <a:prstGeom prst="rect">
            <a:avLst/>
          </a:prstGeom>
        </p:spPr>
      </p:pic>
      <p:pic>
        <p:nvPicPr>
          <p:cNvPr id="2" name="Billede 1"/>
          <p:cNvPicPr>
            <a:picLocks noChangeAspect="1"/>
          </p:cNvPicPr>
          <p:nvPr userDrawn="1"/>
        </p:nvPicPr>
        <p:blipFill>
          <a:blip r:embed="rId8"/>
          <a:stretch>
            <a:fillRect/>
          </a:stretch>
        </p:blipFill>
        <p:spPr>
          <a:xfrm>
            <a:off x="6875807" y="2732262"/>
            <a:ext cx="359601" cy="335309"/>
          </a:xfrm>
          <a:prstGeom prst="rect">
            <a:avLst/>
          </a:prstGeom>
        </p:spPr>
      </p:pic>
      <p:sp>
        <p:nvSpPr>
          <p:cNvPr id="20" name="AutoShape 4"/>
          <p:cNvSpPr>
            <a:spLocks/>
          </p:cNvSpPr>
          <p:nvPr userDrawn="1"/>
        </p:nvSpPr>
        <p:spPr bwMode="gray">
          <a:xfrm>
            <a:off x="369333" y="1249328"/>
            <a:ext cx="2678667" cy="1082348"/>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chemeClr val="tx1"/>
                </a:solidFill>
                <a:latin typeface="+mn-lt"/>
                <a:cs typeface="Arial" panose="020B0604020202020204" pitchFamily="34" charset="0"/>
              </a:rPr>
              <a:t>Fonts</a:t>
            </a:r>
            <a:r>
              <a:rPr lang="en-GB" sz="1400" b="1" i="1" baseline="0" noProof="1">
                <a:solidFill>
                  <a:schemeClr val="tx1"/>
                </a:solidFill>
                <a:latin typeface="+mn-lt"/>
                <a:cs typeface="Arial" panose="020B0604020202020204" pitchFamily="34" charset="0"/>
              </a:rPr>
              <a:t> used in the template</a:t>
            </a:r>
            <a:endParaRPr lang="en-GB" sz="1400" b="1" i="1" noProof="1">
              <a:solidFill>
                <a:schemeClr val="tx1"/>
              </a:solidFill>
              <a:latin typeface="+mn-lt"/>
              <a:cs typeface="Arial" panose="020B0604020202020204" pitchFamily="34" charset="0"/>
            </a:endParaRPr>
          </a:p>
          <a:p>
            <a:pPr eaLnBrk="1" fontAlgn="auto" hangingPunct="1">
              <a:spcBef>
                <a:spcPts val="0"/>
              </a:spcBef>
              <a:spcAft>
                <a:spcPts val="240"/>
              </a:spcAft>
              <a:buFont typeface="+mj-lt"/>
              <a:buNone/>
              <a:defRPr/>
            </a:pPr>
            <a:r>
              <a:rPr lang="en-GB" sz="1200" i="1" noProof="1">
                <a:solidFill>
                  <a:schemeClr val="tx1"/>
                </a:solidFill>
                <a:latin typeface="+mn-lt"/>
                <a:cs typeface="Arial" panose="020B0604020202020204" pitchFamily="34" charset="0"/>
              </a:rPr>
              <a:t>Header is </a:t>
            </a:r>
            <a:r>
              <a:rPr lang="en-GB" sz="1200" b="1" i="1" cap="none" baseline="0" noProof="1">
                <a:solidFill>
                  <a:schemeClr val="tx1"/>
                </a:solidFill>
                <a:latin typeface="+mn-lt"/>
                <a:cs typeface="Arial" panose="020B0604020202020204" pitchFamily="34" charset="0"/>
              </a:rPr>
              <a:t>VeluxForOffice</a:t>
            </a:r>
            <a:r>
              <a:rPr lang="en-GB" sz="1200" b="1" i="1" cap="all" baseline="0" noProof="1">
                <a:solidFill>
                  <a:schemeClr val="tx1"/>
                </a:solidFill>
                <a:latin typeface="+mn-lt"/>
                <a:cs typeface="Arial" panose="020B0604020202020204" pitchFamily="34" charset="0"/>
              </a:rPr>
              <a:t> Bold CAPS </a:t>
            </a:r>
            <a:r>
              <a:rPr lang="en-GB" sz="1200" i="1" noProof="1">
                <a:solidFill>
                  <a:schemeClr val="tx1"/>
                </a:solidFill>
                <a:latin typeface="+mn-lt"/>
                <a:cs typeface="Arial" panose="020B0604020202020204" pitchFamily="34" charset="0"/>
              </a:rPr>
              <a:t>or </a:t>
            </a:r>
            <a:r>
              <a:rPr lang="en-GB" sz="1200" i="0" cap="none" baseline="0" noProof="1">
                <a:solidFill>
                  <a:schemeClr val="tx1"/>
                </a:solidFill>
                <a:latin typeface="+mn-lt"/>
                <a:cs typeface="Arial" panose="020B0604020202020204" pitchFamily="34" charset="0"/>
              </a:rPr>
              <a:t>VeluxForOffice</a:t>
            </a:r>
            <a:r>
              <a:rPr lang="en-GB" sz="1200" i="0" cap="all" baseline="0" noProof="1">
                <a:solidFill>
                  <a:schemeClr val="tx1"/>
                </a:solidFill>
                <a:latin typeface="+mn-lt"/>
                <a:cs typeface="Arial" panose="020B0604020202020204" pitchFamily="34" charset="0"/>
              </a:rPr>
              <a:t> Regular CAPS</a:t>
            </a:r>
          </a:p>
          <a:p>
            <a:pPr eaLnBrk="1" fontAlgn="auto" hangingPunct="1">
              <a:spcBef>
                <a:spcPts val="0"/>
              </a:spcBef>
              <a:spcAft>
                <a:spcPts val="240"/>
              </a:spcAft>
              <a:buFont typeface="+mj-lt"/>
              <a:buNone/>
              <a:defRPr/>
            </a:pPr>
            <a:r>
              <a:rPr lang="en-GB" sz="1200" i="1" noProof="1">
                <a:solidFill>
                  <a:schemeClr val="tx1"/>
                </a:solidFill>
                <a:latin typeface="+mn-lt"/>
                <a:cs typeface="Arial" panose="020B0604020202020204" pitchFamily="34" charset="0"/>
              </a:rPr>
              <a:t>The body text is in Velux ForOffice Light</a:t>
            </a:r>
          </a:p>
          <a:p>
            <a:pPr eaLnBrk="1" fontAlgn="auto" hangingPunct="1">
              <a:spcBef>
                <a:spcPts val="0"/>
              </a:spcBef>
              <a:spcAft>
                <a:spcPts val="240"/>
              </a:spcAft>
              <a:buFont typeface="+mj-lt"/>
              <a:buNone/>
              <a:defRPr/>
            </a:pPr>
            <a:r>
              <a:rPr lang="en-GB" sz="1200" b="1" i="1" noProof="1">
                <a:solidFill>
                  <a:schemeClr val="tx1"/>
                </a:solidFill>
                <a:latin typeface="+mn-lt"/>
                <a:cs typeface="Arial" panose="020B0604020202020204" pitchFamily="34" charset="0"/>
              </a:rPr>
              <a:t>Recommended body text size:</a:t>
            </a:r>
            <a:r>
              <a:rPr lang="en-GB" sz="1200" b="1" i="1" baseline="0" noProof="1">
                <a:solidFill>
                  <a:schemeClr val="tx1"/>
                </a:solidFill>
                <a:latin typeface="+mn-lt"/>
                <a:cs typeface="Arial" panose="020B0604020202020204" pitchFamily="34" charset="0"/>
              </a:rPr>
              <a:t> 12-32</a:t>
            </a:r>
            <a:endParaRPr lang="en-GB" sz="1200" b="1" i="1" noProof="1">
              <a:solidFill>
                <a:schemeClr val="tx1"/>
              </a:solidFill>
              <a:latin typeface="+mn-lt"/>
              <a:cs typeface="Arial" panose="020B0604020202020204" pitchFamily="34" charset="0"/>
            </a:endParaRPr>
          </a:p>
        </p:txBody>
      </p:sp>
      <p:pic>
        <p:nvPicPr>
          <p:cNvPr id="2050" name="Picture 2" descr="C:\Users\taw\AppData\Local\Temp\SNAGHTMLaf298051.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852102" y="5318094"/>
            <a:ext cx="1948294" cy="133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00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Userguide - Templaf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10369427" y="2441056"/>
            <a:ext cx="1392132" cy="2661624"/>
          </a:xfrm>
          <a:prstGeom prst="rect">
            <a:avLst/>
          </a:prstGeom>
        </p:spPr>
      </p:pic>
      <p:pic>
        <p:nvPicPr>
          <p:cNvPr id="11" name="Picture 10"/>
          <p:cNvPicPr>
            <a:picLocks noChangeAspect="1"/>
          </p:cNvPicPr>
          <p:nvPr userDrawn="1"/>
        </p:nvPicPr>
        <p:blipFill>
          <a:blip r:embed="rId3"/>
          <a:stretch>
            <a:fillRect/>
          </a:stretch>
        </p:blipFill>
        <p:spPr>
          <a:xfrm>
            <a:off x="8221561" y="2441056"/>
            <a:ext cx="1916318" cy="3663819"/>
          </a:xfrm>
          <a:prstGeom prst="rect">
            <a:avLst/>
          </a:prstGeom>
        </p:spPr>
      </p:pic>
      <p:pic>
        <p:nvPicPr>
          <p:cNvPr id="9" name="Picture 8"/>
          <p:cNvPicPr>
            <a:picLocks noChangeAspect="1"/>
          </p:cNvPicPr>
          <p:nvPr userDrawn="1"/>
        </p:nvPicPr>
        <p:blipFill>
          <a:blip r:embed="rId4"/>
          <a:stretch>
            <a:fillRect/>
          </a:stretch>
        </p:blipFill>
        <p:spPr>
          <a:xfrm>
            <a:off x="5859129" y="2459664"/>
            <a:ext cx="1926607" cy="2782152"/>
          </a:xfrm>
          <a:prstGeom prst="rect">
            <a:avLst/>
          </a:prstGeom>
        </p:spPr>
      </p:pic>
      <p:pic>
        <p:nvPicPr>
          <p:cNvPr id="5" name="Picture 4"/>
          <p:cNvPicPr>
            <a:picLocks noChangeAspect="1"/>
          </p:cNvPicPr>
          <p:nvPr userDrawn="1"/>
        </p:nvPicPr>
        <p:blipFill rotWithShape="1">
          <a:blip r:embed="rId5"/>
          <a:srcRect t="-794"/>
          <a:stretch/>
        </p:blipFill>
        <p:spPr>
          <a:xfrm>
            <a:off x="3477883" y="2780928"/>
            <a:ext cx="2070000" cy="3989082"/>
          </a:xfrm>
          <a:prstGeom prst="rect">
            <a:avLst/>
          </a:prstGeom>
        </p:spPr>
      </p:pic>
      <p:pic>
        <p:nvPicPr>
          <p:cNvPr id="46" name="Picture 45"/>
          <p:cNvPicPr>
            <a:picLocks noChangeAspect="1"/>
          </p:cNvPicPr>
          <p:nvPr userDrawn="1"/>
        </p:nvPicPr>
        <p:blipFill>
          <a:blip r:embed="rId6"/>
          <a:stretch>
            <a:fillRect/>
          </a:stretch>
        </p:blipFill>
        <p:spPr>
          <a:xfrm>
            <a:off x="595460" y="4216923"/>
            <a:ext cx="2187266" cy="1651080"/>
          </a:xfrm>
          <a:prstGeom prst="rect">
            <a:avLst/>
          </a:prstGeom>
        </p:spPr>
      </p:pic>
      <p:sp>
        <p:nvSpPr>
          <p:cNvPr id="37" name="Rectangle 36"/>
          <p:cNvSpPr/>
          <p:nvPr userDrawn="1"/>
        </p:nvSpPr>
        <p:spPr>
          <a:xfrm>
            <a:off x="3658286" y="4323913"/>
            <a:ext cx="1765610" cy="347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p>
        </p:txBody>
      </p:sp>
      <p:sp>
        <p:nvSpPr>
          <p:cNvPr id="36" name="Text Box 48"/>
          <p:cNvSpPr txBox="1">
            <a:spLocks noChangeArrowheads="1"/>
          </p:cNvSpPr>
          <p:nvPr userDrawn="1"/>
        </p:nvSpPr>
        <p:spPr bwMode="auto">
          <a:xfrm>
            <a:off x="3477883" y="1820282"/>
            <a:ext cx="2132269" cy="11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900" b="0" baseline="0" noProof="1">
                <a:latin typeface="Arial" panose="020B0604020202020204" pitchFamily="34" charset="0"/>
                <a:cs typeface="Arial" panose="020B0604020202020204" pitchFamily="34" charset="0"/>
              </a:rPr>
              <a:t>4. Make a new </a:t>
            </a:r>
            <a:r>
              <a:rPr lang="en-GB" sz="900" b="1" baseline="0" noProof="1">
                <a:latin typeface="Arial" panose="020B0604020202020204" pitchFamily="34" charset="0"/>
                <a:cs typeface="Arial" panose="020B0604020202020204" pitchFamily="34" charset="0"/>
              </a:rPr>
              <a:t>Profile</a:t>
            </a:r>
            <a:r>
              <a:rPr lang="en-GB" sz="900" b="0" baseline="0" noProof="1">
                <a:latin typeface="Arial" panose="020B0604020202020204" pitchFamily="34" charset="0"/>
                <a:cs typeface="Arial" panose="020B0604020202020204" pitchFamily="34" charset="0"/>
              </a:rPr>
              <a:t> by clicking </a:t>
            </a:r>
            <a:r>
              <a:rPr lang="en-GB" sz="900" b="1" baseline="0" noProof="1">
                <a:latin typeface="Arial" panose="020B0604020202020204" pitchFamily="34" charset="0"/>
                <a:cs typeface="Arial" panose="020B0604020202020204" pitchFamily="34" charset="0"/>
              </a:rPr>
              <a:t>+</a:t>
            </a:r>
            <a:r>
              <a:rPr lang="en-GB" sz="900" b="0" baseline="0" noProof="1">
                <a:latin typeface="Arial" panose="020B0604020202020204" pitchFamily="34" charset="0"/>
                <a:cs typeface="Arial" panose="020B0604020202020204" pitchFamily="34" charset="0"/>
              </a:rPr>
              <a:t> </a:t>
            </a:r>
            <a:br>
              <a:rPr lang="en-GB" sz="900" b="0" baseline="0" noProof="1">
                <a:latin typeface="Arial" panose="020B0604020202020204" pitchFamily="34" charset="0"/>
                <a:cs typeface="Arial" panose="020B0604020202020204" pitchFamily="34" charset="0"/>
              </a:rPr>
            </a:br>
            <a:r>
              <a:rPr lang="en-GB" sz="900" b="0" baseline="0" noProof="1">
                <a:latin typeface="Arial" panose="020B0604020202020204" pitchFamily="34" charset="0"/>
                <a:cs typeface="Arial" panose="020B0604020202020204" pitchFamily="34" charset="0"/>
              </a:rPr>
              <a:t>or choose one already made.</a:t>
            </a:r>
          </a:p>
          <a:p>
            <a:pPr algn="l" eaLnBrk="1" hangingPunct="1">
              <a:spcAft>
                <a:spcPts val="600"/>
              </a:spcAft>
              <a:defRPr/>
            </a:pPr>
            <a:r>
              <a:rPr lang="en-GB" sz="900" b="0" kern="1200" baseline="0" noProof="1">
                <a:solidFill>
                  <a:schemeClr val="tx1"/>
                </a:solidFill>
                <a:latin typeface="Arial" panose="020B0604020202020204" pitchFamily="34" charset="0"/>
                <a:ea typeface="+mn-ea"/>
                <a:cs typeface="Arial" panose="020B0604020202020204" pitchFamily="34" charset="0"/>
              </a:rPr>
              <a:t>5. Date will be today but can be changed by clicking on the date field and Footer, enter the name in Footer title, Presenter and Place</a:t>
            </a:r>
          </a:p>
          <a:p>
            <a:pPr algn="l" eaLnBrk="1" hangingPunct="1">
              <a:spcAft>
                <a:spcPts val="600"/>
              </a:spcAft>
              <a:defRPr/>
            </a:pPr>
            <a:endParaRPr lang="en-GB" sz="700" noProof="1">
              <a:latin typeface="Arial" panose="020B0604020202020204" pitchFamily="34" charset="0"/>
              <a:cs typeface="Arial" panose="020B0604020202020204" pitchFamily="34" charset="0"/>
            </a:endParaRPr>
          </a:p>
        </p:txBody>
      </p:sp>
      <p:sp>
        <p:nvSpPr>
          <p:cNvPr id="28" name="Text Box 48"/>
          <p:cNvSpPr txBox="1">
            <a:spLocks noChangeArrowheads="1"/>
          </p:cNvSpPr>
          <p:nvPr userDrawn="1"/>
        </p:nvSpPr>
        <p:spPr bwMode="auto">
          <a:xfrm>
            <a:off x="572259" y="1840106"/>
            <a:ext cx="2283974" cy="228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sz="1000" b="1" noProof="1">
                <a:latin typeface="Arial" panose="020B0604020202020204" pitchFamily="34" charset="0"/>
                <a:cs typeface="Arial" panose="020B0604020202020204" pitchFamily="34" charset="0"/>
              </a:rPr>
              <a:t>1. Click on the TAB</a:t>
            </a:r>
            <a:r>
              <a:rPr lang="en-GB" sz="1000" b="1" baseline="0" noProof="1">
                <a:latin typeface="Arial" panose="020B0604020202020204" pitchFamily="34" charset="0"/>
                <a:cs typeface="Arial" panose="020B0604020202020204" pitchFamily="34" charset="0"/>
              </a:rPr>
              <a:t> with your </a:t>
            </a:r>
            <a:br>
              <a:rPr lang="en-GB" sz="1000" b="1" baseline="0" noProof="1">
                <a:latin typeface="Arial" panose="020B0604020202020204" pitchFamily="34" charset="0"/>
                <a:cs typeface="Arial" panose="020B0604020202020204" pitchFamily="34" charset="0"/>
              </a:rPr>
            </a:br>
            <a:r>
              <a:rPr lang="en-GB" sz="1000" b="1" baseline="0" noProof="1">
                <a:latin typeface="Arial" panose="020B0604020202020204" pitchFamily="34" charset="0"/>
                <a:cs typeface="Arial" panose="020B0604020202020204" pitchFamily="34" charset="0"/>
              </a:rPr>
              <a:t>company name</a:t>
            </a:r>
            <a:endParaRPr lang="en-GB" sz="1000" b="1" noProof="1">
              <a:latin typeface="Arial" panose="020B0604020202020204" pitchFamily="34" charset="0"/>
              <a:cs typeface="Arial" panose="020B0604020202020204" pitchFamily="34" charset="0"/>
            </a:endParaRPr>
          </a:p>
          <a:p>
            <a:pPr algn="l" eaLnBrk="1" hangingPunct="1">
              <a:spcAft>
                <a:spcPts val="600"/>
              </a:spcAft>
              <a:defRPr/>
            </a:pPr>
            <a:r>
              <a:rPr lang="en-GB" altLang="da-DK" sz="900" b="0" noProof="1">
                <a:latin typeface="Arial" panose="020B0604020202020204" pitchFamily="34" charset="0"/>
                <a:cs typeface="Arial" panose="020B0604020202020204" pitchFamily="34" charset="0"/>
              </a:rPr>
              <a:t>2. Choose</a:t>
            </a:r>
            <a:r>
              <a:rPr lang="en-GB" altLang="da-DK" sz="900" b="0" baseline="0" noProof="1">
                <a:latin typeface="Arial" panose="020B0604020202020204" pitchFamily="34" charset="0"/>
                <a:cs typeface="Arial" panose="020B0604020202020204" pitchFamily="34" charset="0"/>
              </a:rPr>
              <a:t> </a:t>
            </a:r>
            <a:r>
              <a:rPr lang="en-GB" altLang="da-DK" sz="900" b="1" baseline="0" noProof="1">
                <a:latin typeface="Arial" panose="020B0604020202020204" pitchFamily="34" charset="0"/>
                <a:cs typeface="Arial" panose="020B0604020202020204" pitchFamily="34" charset="0"/>
              </a:rPr>
              <a:t>C</a:t>
            </a:r>
            <a:r>
              <a:rPr lang="en-GB" altLang="da-DK" sz="900" b="1" noProof="1">
                <a:latin typeface="Arial" panose="020B0604020202020204" pitchFamily="34" charset="0"/>
                <a:cs typeface="Arial" panose="020B0604020202020204" pitchFamily="34" charset="0"/>
              </a:rPr>
              <a:t>ompany Templates </a:t>
            </a:r>
            <a:r>
              <a:rPr lang="en-GB" altLang="da-DK" sz="900" b="0" baseline="0" noProof="1">
                <a:latin typeface="Arial" panose="020B0604020202020204" pitchFamily="34" charset="0"/>
                <a:cs typeface="Arial" panose="020B0604020202020204" pitchFamily="34" charset="0"/>
              </a:rPr>
              <a:t>to open </a:t>
            </a:r>
            <a:br>
              <a:rPr lang="en-GB" altLang="da-DK" sz="900" b="0" baseline="0" noProof="1">
                <a:latin typeface="Arial" panose="020B0604020202020204" pitchFamily="34" charset="0"/>
                <a:cs typeface="Arial" panose="020B0604020202020204" pitchFamily="34" charset="0"/>
              </a:rPr>
            </a:br>
            <a:r>
              <a:rPr lang="en-GB" altLang="da-DK" sz="900" b="0" baseline="0" noProof="1">
                <a:latin typeface="Arial" panose="020B0604020202020204" pitchFamily="34" charset="0"/>
                <a:cs typeface="Arial" panose="020B0604020202020204" pitchFamily="34" charset="0"/>
              </a:rPr>
              <a:t>a new template</a:t>
            </a:r>
          </a:p>
          <a:p>
            <a:pPr algn="l" eaLnBrk="1" hangingPunct="1">
              <a:spcAft>
                <a:spcPts val="600"/>
              </a:spcAft>
              <a:defRPr/>
            </a:pPr>
            <a:endParaRPr lang="en-GB" altLang="da-DK" sz="900" b="0" baseline="0" noProof="1">
              <a:latin typeface="Arial" panose="020B0604020202020204" pitchFamily="34" charset="0"/>
              <a:cs typeface="Arial" panose="020B0604020202020204" pitchFamily="34" charset="0"/>
            </a:endParaRPr>
          </a:p>
          <a:p>
            <a:pPr algn="l" eaLnBrk="1" hangingPunct="1">
              <a:spcAft>
                <a:spcPts val="600"/>
              </a:spcAft>
              <a:defRPr/>
            </a:pPr>
            <a:endParaRPr lang="en-GB" altLang="da-DK" sz="900" b="0" baseline="0" noProof="1">
              <a:latin typeface="Arial" panose="020B0604020202020204" pitchFamily="34" charset="0"/>
              <a:cs typeface="Arial" panose="020B0604020202020204" pitchFamily="34" charset="0"/>
            </a:endParaRPr>
          </a:p>
          <a:p>
            <a:pPr algn="l" eaLnBrk="1" hangingPunct="1">
              <a:spcAft>
                <a:spcPts val="600"/>
              </a:spcAft>
              <a:defRPr/>
            </a:pPr>
            <a:endParaRPr lang="en-GB" altLang="da-DK" sz="900" b="0" baseline="0" noProof="1">
              <a:latin typeface="Arial" panose="020B0604020202020204" pitchFamily="34" charset="0"/>
              <a:cs typeface="Arial" panose="020B0604020202020204" pitchFamily="34" charset="0"/>
            </a:endParaRPr>
          </a:p>
          <a:p>
            <a:pPr algn="l" eaLnBrk="1" hangingPunct="1">
              <a:spcAft>
                <a:spcPts val="600"/>
              </a:spcAft>
              <a:defRPr/>
            </a:pPr>
            <a:endParaRPr lang="en-GB" sz="900" b="0" baseline="0" noProof="1">
              <a:latin typeface="Arial" panose="020B0604020202020204" pitchFamily="34" charset="0"/>
              <a:cs typeface="Arial" panose="020B0604020202020204" pitchFamily="34" charset="0"/>
            </a:endParaRPr>
          </a:p>
          <a:p>
            <a:pPr algn="l" eaLnBrk="1" hangingPunct="1">
              <a:spcAft>
                <a:spcPts val="600"/>
              </a:spcAft>
              <a:defRPr/>
            </a:pPr>
            <a:endParaRPr lang="en-GB" sz="900" b="0" baseline="0" noProof="1">
              <a:latin typeface="Arial" panose="020B0604020202020204" pitchFamily="34" charset="0"/>
              <a:cs typeface="Arial" panose="020B0604020202020204" pitchFamily="34" charset="0"/>
            </a:endParaRPr>
          </a:p>
          <a:p>
            <a:pPr algn="l" eaLnBrk="1" hangingPunct="1">
              <a:spcAft>
                <a:spcPts val="600"/>
              </a:spcAft>
              <a:defRPr/>
            </a:pPr>
            <a:r>
              <a:rPr lang="en-GB" sz="900" b="0" baseline="0" noProof="1">
                <a:latin typeface="Arial" panose="020B0604020202020204" pitchFamily="34" charset="0"/>
                <a:cs typeface="Arial" panose="020B0604020202020204" pitchFamily="34" charset="0"/>
              </a:rPr>
              <a:t>3. In </a:t>
            </a:r>
            <a:r>
              <a:rPr lang="en-GB" sz="900" b="1" baseline="0" noProof="1">
                <a:latin typeface="Arial" panose="020B0604020202020204" pitchFamily="34" charset="0"/>
                <a:cs typeface="Arial" panose="020B0604020202020204" pitchFamily="34" charset="0"/>
              </a:rPr>
              <a:t>Content Library </a:t>
            </a:r>
            <a:r>
              <a:rPr lang="en-GB" sz="900" b="0" baseline="0" noProof="1">
                <a:latin typeface="Arial" panose="020B0604020202020204" pitchFamily="34" charset="0"/>
                <a:cs typeface="Arial" panose="020B0604020202020204" pitchFamily="34" charset="0"/>
              </a:rPr>
              <a:t>choose </a:t>
            </a:r>
            <a:br>
              <a:rPr lang="en-GB" sz="900" b="0" baseline="0" noProof="1">
                <a:latin typeface="Arial" panose="020B0604020202020204" pitchFamily="34" charset="0"/>
                <a:cs typeface="Arial" panose="020B0604020202020204" pitchFamily="34" charset="0"/>
              </a:rPr>
            </a:br>
            <a:r>
              <a:rPr lang="en-GB" sz="900" b="0" baseline="0" noProof="1">
                <a:latin typeface="Arial" panose="020B0604020202020204" pitchFamily="34" charset="0"/>
                <a:cs typeface="Arial" panose="020B0604020202020204" pitchFamily="34" charset="0"/>
              </a:rPr>
              <a:t>a PowerPoint file.</a:t>
            </a:r>
            <a:endParaRPr lang="en-GB" sz="700" noProof="1">
              <a:latin typeface="Arial" panose="020B0604020202020204" pitchFamily="34" charset="0"/>
              <a:cs typeface="Arial" panose="020B0604020202020204" pitchFamily="34" charset="0"/>
            </a:endParaRPr>
          </a:p>
        </p:txBody>
      </p:sp>
      <p:sp>
        <p:nvSpPr>
          <p:cNvPr id="17" name="Title 1"/>
          <p:cNvSpPr txBox="1">
            <a:spLocks/>
          </p:cNvSpPr>
          <p:nvPr userDrawn="1"/>
        </p:nvSpPr>
        <p:spPr>
          <a:xfrm>
            <a:off x="572260" y="710172"/>
            <a:ext cx="7320550" cy="695819"/>
          </a:xfrm>
          <a:prstGeom prst="rect">
            <a:avLst/>
          </a:prstGeom>
        </p:spPr>
        <p:txBody>
          <a:bodyPr vert="horz" lIns="0" tIns="0" rIns="0" bIns="0" rtlCol="0" anchor="t" anchorCtr="0">
            <a:normAutofit fontScale="92500" lnSpcReduction="20000"/>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200" baseline="0" dirty="0">
                <a:solidFill>
                  <a:schemeClr val="tx1"/>
                </a:solidFill>
                <a:latin typeface="Arial" panose="020B0604020202020204" pitchFamily="34" charset="0"/>
                <a:cs typeface="Arial" panose="020B0604020202020204" pitchFamily="34" charset="0"/>
              </a:rPr>
              <a:t>Welcome to Templafy</a:t>
            </a:r>
          </a:p>
          <a:p>
            <a:pPr>
              <a:lnSpc>
                <a:spcPct val="160000"/>
              </a:lnSpc>
              <a:spcAft>
                <a:spcPts val="600"/>
              </a:spcAft>
            </a:pPr>
            <a:r>
              <a:rPr lang="en-GB" sz="1800" b="0" baseline="0" dirty="0">
                <a:solidFill>
                  <a:schemeClr val="tx1"/>
                </a:solidFill>
                <a:latin typeface="Arial" panose="020B0604020202020204" pitchFamily="34" charset="0"/>
                <a:cs typeface="Arial" panose="020B0604020202020204" pitchFamily="34" charset="0"/>
              </a:rPr>
              <a:t>- How to get started with the right PowerPoint-template</a:t>
            </a:r>
            <a:endParaRPr lang="en-GB" sz="1800" b="0" dirty="0">
              <a:solidFill>
                <a:schemeClr val="tx1"/>
              </a:solidFill>
              <a:latin typeface="Arial" panose="020B0604020202020204" pitchFamily="34" charset="0"/>
              <a:cs typeface="Arial" panose="020B0604020202020204" pitchFamily="34" charset="0"/>
            </a:endParaRPr>
          </a:p>
        </p:txBody>
      </p:sp>
      <p:sp>
        <p:nvSpPr>
          <p:cNvPr id="7" name="Rectangle 6"/>
          <p:cNvSpPr>
            <a:spLocks noChangeArrowheads="1"/>
          </p:cNvSpPr>
          <p:nvPr userDrawn="1"/>
        </p:nvSpPr>
        <p:spPr bwMode="auto">
          <a:xfrm>
            <a:off x="3528408" y="5800048"/>
            <a:ext cx="1846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04" tIns="45702" rIns="91404" bIns="45702" numCol="1" anchor="ctr" anchorCtr="0" compatLnSpc="1">
            <a:prstTxWarp prst="textNoShape">
              <a:avLst/>
            </a:prstTxWarp>
            <a:spAutoFit/>
          </a:bodyPr>
          <a:lstStyle/>
          <a:p>
            <a:endParaRPr lang="en-GB" sz="1400" dirty="0"/>
          </a:p>
        </p:txBody>
      </p:sp>
      <p:grpSp>
        <p:nvGrpSpPr>
          <p:cNvPr id="16" name="Group 15"/>
          <p:cNvGrpSpPr/>
          <p:nvPr userDrawn="1"/>
        </p:nvGrpSpPr>
        <p:grpSpPr>
          <a:xfrm>
            <a:off x="583839" y="2686715"/>
            <a:ext cx="2213800" cy="743323"/>
            <a:chOff x="837083" y="2401006"/>
            <a:chExt cx="3246401" cy="1089754"/>
          </a:xfrm>
        </p:grpSpPr>
        <p:pic>
          <p:nvPicPr>
            <p:cNvPr id="3" name="Picture 2"/>
            <p:cNvPicPr>
              <a:picLocks noChangeAspect="1"/>
            </p:cNvPicPr>
            <p:nvPr userDrawn="1"/>
          </p:nvPicPr>
          <p:blipFill>
            <a:blip r:embed="rId7"/>
            <a:stretch>
              <a:fillRect/>
            </a:stretch>
          </p:blipFill>
          <p:spPr>
            <a:xfrm>
              <a:off x="837083" y="2401006"/>
              <a:ext cx="3246401" cy="1089754"/>
            </a:xfrm>
            <a:prstGeom prst="rect">
              <a:avLst/>
            </a:prstGeom>
            <a:ln w="19050">
              <a:solidFill>
                <a:schemeClr val="tx1"/>
              </a:solidFill>
            </a:ln>
          </p:spPr>
        </p:pic>
        <p:sp>
          <p:nvSpPr>
            <p:cNvPr id="8" name="Rectangle 7"/>
            <p:cNvSpPr/>
            <p:nvPr userDrawn="1"/>
          </p:nvSpPr>
          <p:spPr>
            <a:xfrm>
              <a:off x="837083" y="2644616"/>
              <a:ext cx="596661" cy="846144"/>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err="1"/>
            </a:p>
          </p:txBody>
        </p:sp>
      </p:grpSp>
      <p:sp>
        <p:nvSpPr>
          <p:cNvPr id="40" name="Text Box 48"/>
          <p:cNvSpPr txBox="1">
            <a:spLocks noChangeArrowheads="1"/>
          </p:cNvSpPr>
          <p:nvPr userDrawn="1"/>
        </p:nvSpPr>
        <p:spPr bwMode="auto">
          <a:xfrm>
            <a:off x="8220669" y="1820280"/>
            <a:ext cx="18594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altLang="da-DK" sz="900" b="0" noProof="1">
                <a:latin typeface="Arial" panose="020B0604020202020204" pitchFamily="34" charset="0"/>
                <a:cs typeface="Arial" panose="020B0604020202020204" pitchFamily="34" charset="0"/>
              </a:rPr>
              <a:t>7. The presentation will open in </a:t>
            </a:r>
            <a:br>
              <a:rPr lang="en-GB" altLang="da-DK" sz="900" b="0" noProof="1">
                <a:latin typeface="Arial" panose="020B0604020202020204" pitchFamily="34" charset="0"/>
                <a:cs typeface="Arial" panose="020B0604020202020204" pitchFamily="34" charset="0"/>
              </a:rPr>
            </a:br>
            <a:r>
              <a:rPr lang="en-GB" altLang="da-DK" sz="900" b="0" noProof="1">
                <a:latin typeface="Arial" panose="020B0604020202020204" pitchFamily="34" charset="0"/>
                <a:cs typeface="Arial" panose="020B0604020202020204" pitchFamily="34" charset="0"/>
              </a:rPr>
              <a:t>PowerPoint and you can insert </a:t>
            </a:r>
            <a:br>
              <a:rPr lang="en-GB" altLang="da-DK" sz="900" b="0" noProof="1">
                <a:latin typeface="Arial" panose="020B0604020202020204" pitchFamily="34" charset="0"/>
                <a:cs typeface="Arial" panose="020B0604020202020204" pitchFamily="34" charset="0"/>
              </a:rPr>
            </a:br>
            <a:r>
              <a:rPr lang="en-GB" altLang="da-DK" sz="900" b="0" noProof="1">
                <a:latin typeface="Arial" panose="020B0604020202020204" pitchFamily="34" charset="0"/>
                <a:cs typeface="Arial" panose="020B0604020202020204" pitchFamily="34" charset="0"/>
              </a:rPr>
              <a:t>slides from the Slide Library</a:t>
            </a:r>
            <a:endParaRPr lang="en-GB" sz="700" noProof="1">
              <a:latin typeface="Arial" panose="020B0604020202020204" pitchFamily="34" charset="0"/>
              <a:cs typeface="Arial" panose="020B0604020202020204" pitchFamily="34" charset="0"/>
            </a:endParaRPr>
          </a:p>
        </p:txBody>
      </p:sp>
      <p:sp>
        <p:nvSpPr>
          <p:cNvPr id="41" name="Rectangle 40"/>
          <p:cNvSpPr/>
          <p:nvPr userDrawn="1"/>
        </p:nvSpPr>
        <p:spPr>
          <a:xfrm>
            <a:off x="5777054" y="2419586"/>
            <a:ext cx="2038042" cy="293992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p>
        </p:txBody>
      </p:sp>
      <p:cxnSp>
        <p:nvCxnSpPr>
          <p:cNvPr id="25" name="Straight Connector 24"/>
          <p:cNvCxnSpPr/>
          <p:nvPr userDrawn="1"/>
        </p:nvCxnSpPr>
        <p:spPr>
          <a:xfrm>
            <a:off x="5423896" y="4458874"/>
            <a:ext cx="35315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 Box 48"/>
          <p:cNvSpPr txBox="1">
            <a:spLocks noChangeArrowheads="1"/>
          </p:cNvSpPr>
          <p:nvPr userDrawn="1"/>
        </p:nvSpPr>
        <p:spPr bwMode="auto">
          <a:xfrm>
            <a:off x="5778640" y="1820280"/>
            <a:ext cx="2193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altLang="da-DK" sz="900" b="0" noProof="1">
                <a:latin typeface="Arial" panose="020B0604020202020204" pitchFamily="34" charset="0"/>
                <a:cs typeface="Arial" panose="020B0604020202020204" pitchFamily="34" charset="0"/>
              </a:rPr>
              <a:t>4a. Fill in the fields and </a:t>
            </a:r>
            <a:r>
              <a:rPr lang="en-GB" altLang="da-DK" sz="900" b="1" noProof="1">
                <a:latin typeface="Arial" panose="020B0604020202020204" pitchFamily="34" charset="0"/>
                <a:cs typeface="Arial" panose="020B0604020202020204" pitchFamily="34" charset="0"/>
              </a:rPr>
              <a:t>click Create</a:t>
            </a:r>
            <a:r>
              <a:rPr lang="en-GB" altLang="da-DK" sz="900" b="0" baseline="0" noProof="1">
                <a:latin typeface="Arial" panose="020B0604020202020204" pitchFamily="34" charset="0"/>
                <a:cs typeface="Arial" panose="020B0604020202020204" pitchFamily="34" charset="0"/>
              </a:rPr>
              <a:t>. </a:t>
            </a:r>
            <a:br>
              <a:rPr lang="en-GB" altLang="da-DK" sz="900" b="0" baseline="0" noProof="1">
                <a:latin typeface="Arial" panose="020B0604020202020204" pitchFamily="34" charset="0"/>
                <a:cs typeface="Arial" panose="020B0604020202020204" pitchFamily="34" charset="0"/>
              </a:rPr>
            </a:br>
            <a:r>
              <a:rPr lang="en-GB" altLang="da-DK" sz="900" b="0" baseline="0" noProof="1">
                <a:latin typeface="Arial" panose="020B0604020202020204" pitchFamily="34" charset="0"/>
                <a:cs typeface="Arial" panose="020B0604020202020204" pitchFamily="34" charset="0"/>
              </a:rPr>
              <a:t>A profile has been created, fill in all requiered fields and click </a:t>
            </a:r>
            <a:r>
              <a:rPr lang="en-GB" altLang="da-DK" sz="900" b="1" baseline="0" noProof="1">
                <a:latin typeface="Arial" panose="020B0604020202020204" pitchFamily="34" charset="0"/>
                <a:cs typeface="Arial" panose="020B0604020202020204" pitchFamily="34" charset="0"/>
              </a:rPr>
              <a:t>+</a:t>
            </a:r>
            <a:r>
              <a:rPr lang="en-GB" altLang="da-DK" sz="900" b="0" baseline="0" noProof="1">
                <a:latin typeface="Arial" panose="020B0604020202020204" pitchFamily="34" charset="0"/>
                <a:cs typeface="Arial" panose="020B0604020202020204" pitchFamily="34" charset="0"/>
              </a:rPr>
              <a:t> to download </a:t>
            </a:r>
            <a:endParaRPr lang="en-GB" sz="700" noProof="1">
              <a:latin typeface="Arial" panose="020B0604020202020204" pitchFamily="34" charset="0"/>
              <a:cs typeface="Arial" panose="020B0604020202020204" pitchFamily="34" charset="0"/>
            </a:endParaRPr>
          </a:p>
        </p:txBody>
      </p:sp>
      <p:sp>
        <p:nvSpPr>
          <p:cNvPr id="44" name="Rectangle 43"/>
          <p:cNvSpPr/>
          <p:nvPr userDrawn="1"/>
        </p:nvSpPr>
        <p:spPr>
          <a:xfrm>
            <a:off x="4964909" y="6329967"/>
            <a:ext cx="373692" cy="2696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47609" y="365126"/>
            <a:ext cx="2595716" cy="777084"/>
          </a:xfrm>
          <a:prstGeom prst="rect">
            <a:avLst/>
          </a:prstGeom>
        </p:spPr>
      </p:pic>
      <p:sp>
        <p:nvSpPr>
          <p:cNvPr id="33" name="Rectangle 32"/>
          <p:cNvSpPr/>
          <p:nvPr userDrawn="1"/>
        </p:nvSpPr>
        <p:spPr>
          <a:xfrm>
            <a:off x="8287159" y="3153725"/>
            <a:ext cx="1757428" cy="22057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p>
        </p:txBody>
      </p:sp>
      <p:sp>
        <p:nvSpPr>
          <p:cNvPr id="34" name="Rectangle 33"/>
          <p:cNvSpPr/>
          <p:nvPr userDrawn="1"/>
        </p:nvSpPr>
        <p:spPr>
          <a:xfrm>
            <a:off x="8545783" y="2633611"/>
            <a:ext cx="373692" cy="2696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p>
        </p:txBody>
      </p:sp>
      <p:sp>
        <p:nvSpPr>
          <p:cNvPr id="39" name="Rectangle 38"/>
          <p:cNvSpPr/>
          <p:nvPr userDrawn="1"/>
        </p:nvSpPr>
        <p:spPr>
          <a:xfrm>
            <a:off x="11018010" y="3548993"/>
            <a:ext cx="693403" cy="44574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p>
        </p:txBody>
      </p:sp>
      <p:sp>
        <p:nvSpPr>
          <p:cNvPr id="42" name="Text Box 48"/>
          <p:cNvSpPr txBox="1">
            <a:spLocks noChangeArrowheads="1"/>
          </p:cNvSpPr>
          <p:nvPr userDrawn="1"/>
        </p:nvSpPr>
        <p:spPr bwMode="auto">
          <a:xfrm>
            <a:off x="10341837" y="1820280"/>
            <a:ext cx="1569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altLang="da-DK" sz="900" b="0" noProof="1">
                <a:latin typeface="Arial" panose="020B0604020202020204" pitchFamily="34" charset="0"/>
                <a:cs typeface="Arial" panose="020B0604020202020204" pitchFamily="34" charset="0"/>
              </a:rPr>
              <a:t>8. Just click on the previews to</a:t>
            </a:r>
            <a:r>
              <a:rPr lang="en-GB" altLang="da-DK" sz="900" b="0" baseline="0" noProof="1">
                <a:latin typeface="Arial" panose="020B0604020202020204" pitchFamily="34" charset="0"/>
                <a:cs typeface="Arial" panose="020B0604020202020204" pitchFamily="34" charset="0"/>
              </a:rPr>
              <a:t> insert the slide</a:t>
            </a:r>
            <a:endParaRPr lang="en-GB" sz="700" noProof="1">
              <a:latin typeface="Arial" panose="020B0604020202020204" pitchFamily="34" charset="0"/>
              <a:cs typeface="Arial" panose="020B0604020202020204" pitchFamily="34" charset="0"/>
            </a:endParaRPr>
          </a:p>
        </p:txBody>
      </p:sp>
      <p:sp>
        <p:nvSpPr>
          <p:cNvPr id="20" name="TextBox 19"/>
          <p:cNvSpPr txBox="1"/>
          <p:nvPr userDrawn="1"/>
        </p:nvSpPr>
        <p:spPr>
          <a:xfrm>
            <a:off x="2028589" y="2682921"/>
            <a:ext cx="732962" cy="246221"/>
          </a:xfrm>
          <a:prstGeom prst="rect">
            <a:avLst/>
          </a:prstGeom>
          <a:solidFill>
            <a:schemeClr val="bg1">
              <a:lumMod val="95000"/>
            </a:schemeClr>
          </a:solidFill>
        </p:spPr>
        <p:txBody>
          <a:bodyPr wrap="square" lIns="0" tIns="0" rIns="0" bIns="0" rtlCol="0">
            <a:spAutoFit/>
          </a:bodyPr>
          <a:lstStyle/>
          <a:p>
            <a:r>
              <a:rPr lang="en-GB" sz="800" dirty="0">
                <a:solidFill>
                  <a:schemeClr val="accent2">
                    <a:lumMod val="75000"/>
                  </a:schemeClr>
                </a:solidFill>
              </a:rPr>
              <a:t>Company name</a:t>
            </a:r>
          </a:p>
        </p:txBody>
      </p:sp>
      <p:sp>
        <p:nvSpPr>
          <p:cNvPr id="47" name="Rectangle 46"/>
          <p:cNvSpPr/>
          <p:nvPr userDrawn="1"/>
        </p:nvSpPr>
        <p:spPr>
          <a:xfrm>
            <a:off x="2001840" y="2661448"/>
            <a:ext cx="771291"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p>
        </p:txBody>
      </p:sp>
      <p:pic>
        <p:nvPicPr>
          <p:cNvPr id="4" name="Picture 3"/>
          <p:cNvPicPr>
            <a:picLocks noChangeAspect="1"/>
          </p:cNvPicPr>
          <p:nvPr userDrawn="1"/>
        </p:nvPicPr>
        <p:blipFill rotWithShape="1">
          <a:blip r:embed="rId9"/>
          <a:srcRect t="23095" b="1364"/>
          <a:stretch/>
        </p:blipFill>
        <p:spPr>
          <a:xfrm>
            <a:off x="592765" y="2888356"/>
            <a:ext cx="383124" cy="530737"/>
          </a:xfrm>
          <a:prstGeom prst="rect">
            <a:avLst/>
          </a:prstGeom>
        </p:spPr>
      </p:pic>
      <p:sp>
        <p:nvSpPr>
          <p:cNvPr id="56" name="Afrundet rektangel 16"/>
          <p:cNvSpPr/>
          <p:nvPr userDrawn="1"/>
        </p:nvSpPr>
        <p:spPr>
          <a:xfrm>
            <a:off x="2872166" y="2591851"/>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1</a:t>
            </a:r>
          </a:p>
        </p:txBody>
      </p:sp>
      <p:sp>
        <p:nvSpPr>
          <p:cNvPr id="57" name="Afrundet rektangel 17"/>
          <p:cNvSpPr/>
          <p:nvPr userDrawn="1"/>
        </p:nvSpPr>
        <p:spPr>
          <a:xfrm>
            <a:off x="3151321" y="5143507"/>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5</a:t>
            </a:r>
          </a:p>
        </p:txBody>
      </p:sp>
      <p:sp>
        <p:nvSpPr>
          <p:cNvPr id="58" name="Afrundet rektangel 18"/>
          <p:cNvSpPr/>
          <p:nvPr userDrawn="1"/>
        </p:nvSpPr>
        <p:spPr>
          <a:xfrm>
            <a:off x="3151399" y="4379900"/>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4</a:t>
            </a:r>
          </a:p>
        </p:txBody>
      </p:sp>
      <p:sp>
        <p:nvSpPr>
          <p:cNvPr id="59" name="Afrundet rektangel 16"/>
          <p:cNvSpPr/>
          <p:nvPr userDrawn="1"/>
        </p:nvSpPr>
        <p:spPr>
          <a:xfrm>
            <a:off x="321059" y="3133190"/>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2</a:t>
            </a:r>
          </a:p>
        </p:txBody>
      </p:sp>
      <p:sp>
        <p:nvSpPr>
          <p:cNvPr id="60" name="Afrundet rektangel 16"/>
          <p:cNvSpPr/>
          <p:nvPr userDrawn="1"/>
        </p:nvSpPr>
        <p:spPr>
          <a:xfrm>
            <a:off x="321059" y="5073048"/>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3</a:t>
            </a:r>
          </a:p>
        </p:txBody>
      </p:sp>
      <p:sp>
        <p:nvSpPr>
          <p:cNvPr id="61" name="Afrundet rektangel 17"/>
          <p:cNvSpPr/>
          <p:nvPr userDrawn="1"/>
        </p:nvSpPr>
        <p:spPr>
          <a:xfrm>
            <a:off x="8985620" y="2466919"/>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7</a:t>
            </a:r>
          </a:p>
        </p:txBody>
      </p:sp>
      <p:sp>
        <p:nvSpPr>
          <p:cNvPr id="62" name="Afrundet rektangel 17"/>
          <p:cNvSpPr/>
          <p:nvPr userDrawn="1"/>
        </p:nvSpPr>
        <p:spPr>
          <a:xfrm>
            <a:off x="11779374" y="3673546"/>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8</a:t>
            </a:r>
          </a:p>
        </p:txBody>
      </p:sp>
      <p:sp>
        <p:nvSpPr>
          <p:cNvPr id="63" name="Afrundet rektangel 17"/>
          <p:cNvSpPr/>
          <p:nvPr userDrawn="1"/>
        </p:nvSpPr>
        <p:spPr>
          <a:xfrm>
            <a:off x="7169218" y="2518519"/>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4a</a:t>
            </a:r>
          </a:p>
        </p:txBody>
      </p:sp>
      <p:sp>
        <p:nvSpPr>
          <p:cNvPr id="64" name="Text Box 48"/>
          <p:cNvSpPr txBox="1">
            <a:spLocks noChangeArrowheads="1"/>
          </p:cNvSpPr>
          <p:nvPr userDrawn="1"/>
        </p:nvSpPr>
        <p:spPr bwMode="auto">
          <a:xfrm>
            <a:off x="5678543" y="6366146"/>
            <a:ext cx="2193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Aft>
                <a:spcPts val="600"/>
              </a:spcAft>
              <a:defRPr/>
            </a:pPr>
            <a:r>
              <a:rPr lang="en-GB" altLang="da-DK" sz="900" b="0" noProof="1">
                <a:latin typeface="Arial" panose="020B0604020202020204" pitchFamily="34" charset="0"/>
                <a:cs typeface="Arial" panose="020B0604020202020204" pitchFamily="34" charset="0"/>
              </a:rPr>
              <a:t>6. Click the blue </a:t>
            </a:r>
            <a:r>
              <a:rPr lang="en-GB" altLang="da-DK" sz="900" b="1" noProof="1">
                <a:latin typeface="Arial" panose="020B0604020202020204" pitchFamily="34" charset="0"/>
                <a:cs typeface="Arial" panose="020B0604020202020204" pitchFamily="34" charset="0"/>
              </a:rPr>
              <a:t>+</a:t>
            </a:r>
            <a:r>
              <a:rPr lang="en-GB" altLang="da-DK" sz="900" b="0" noProof="1">
                <a:latin typeface="Arial" panose="020B0604020202020204" pitchFamily="34" charset="0"/>
                <a:cs typeface="Arial" panose="020B0604020202020204" pitchFamily="34" charset="0"/>
              </a:rPr>
              <a:t> to create the template.</a:t>
            </a:r>
            <a:endParaRPr lang="en-GB" sz="700" noProof="1">
              <a:latin typeface="Arial" panose="020B0604020202020204" pitchFamily="34" charset="0"/>
              <a:cs typeface="Arial" panose="020B0604020202020204" pitchFamily="34" charset="0"/>
            </a:endParaRPr>
          </a:p>
        </p:txBody>
      </p:sp>
      <p:sp>
        <p:nvSpPr>
          <p:cNvPr id="65" name="Rectangle 64"/>
          <p:cNvSpPr/>
          <p:nvPr userDrawn="1"/>
        </p:nvSpPr>
        <p:spPr>
          <a:xfrm>
            <a:off x="3658286" y="4694871"/>
            <a:ext cx="1765610" cy="13065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p>
        </p:txBody>
      </p:sp>
      <p:sp>
        <p:nvSpPr>
          <p:cNvPr id="66" name="Afrundet rektangel 17"/>
          <p:cNvSpPr/>
          <p:nvPr userDrawn="1"/>
        </p:nvSpPr>
        <p:spPr>
          <a:xfrm>
            <a:off x="4710511" y="6352630"/>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marL="0" marR="0" lvl="0" indent="0" algn="ctr" defTabSz="914218"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prstClr val="white"/>
                </a:solidFill>
                <a:effectLst/>
                <a:uLnTx/>
                <a:uFillTx/>
                <a:latin typeface="Arial"/>
                <a:ea typeface="+mn-ea"/>
                <a:cs typeface="+mn-cs"/>
              </a:rPr>
              <a:t>6</a:t>
            </a:r>
          </a:p>
        </p:txBody>
      </p:sp>
      <p:pic>
        <p:nvPicPr>
          <p:cNvPr id="49" name="Picture 48"/>
          <p:cNvPicPr>
            <a:picLocks noChangeAspect="1"/>
          </p:cNvPicPr>
          <p:nvPr userDrawn="1"/>
        </p:nvPicPr>
        <p:blipFill rotWithShape="1">
          <a:blip r:embed="rId10"/>
          <a:srcRect l="6383" t="16385" r="60472" b="80010"/>
          <a:stretch/>
        </p:blipFill>
        <p:spPr>
          <a:xfrm>
            <a:off x="3832270" y="4445996"/>
            <a:ext cx="624321" cy="134914"/>
          </a:xfrm>
          <a:prstGeom prst="rect">
            <a:avLst/>
          </a:prstGeom>
        </p:spPr>
      </p:pic>
    </p:spTree>
    <p:extLst>
      <p:ext uri="{BB962C8B-B14F-4D97-AF65-F5344CB8AC3E}">
        <p14:creationId xmlns:p14="http://schemas.microsoft.com/office/powerpoint/2010/main" val="103651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SLi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3011" name="Rectangle 3"/>
          <p:cNvSpPr>
            <a:spLocks noGrp="1" noChangeArrowheads="1"/>
          </p:cNvSpPr>
          <p:nvPr>
            <p:ph type="ctrTitle" hasCustomPrompt="1"/>
          </p:nvPr>
        </p:nvSpPr>
        <p:spPr>
          <a:xfrm>
            <a:off x="463430" y="4221087"/>
            <a:ext cx="5758500" cy="1260000"/>
          </a:xfrm>
        </p:spPr>
        <p:txBody>
          <a:bodyPr bIns="0" anchor="t" anchorCtr="0"/>
          <a:lstStyle>
            <a:lvl1pPr>
              <a:defRPr sz="3199" baseline="0">
                <a:solidFill>
                  <a:schemeClr val="bg1"/>
                </a:solidFill>
              </a:defRPr>
            </a:lvl1pPr>
          </a:lstStyle>
          <a:p>
            <a:r>
              <a:rPr lang="en-US" noProof="0" dirty="0"/>
              <a:t>Click to edit Master title style</a:t>
            </a:r>
            <a:endParaRPr lang="en-GB" noProof="0" dirty="0"/>
          </a:p>
        </p:txBody>
      </p:sp>
      <p:sp>
        <p:nvSpPr>
          <p:cNvPr id="43012" name="Rectangle 4"/>
          <p:cNvSpPr>
            <a:spLocks noGrp="1" noChangeArrowheads="1"/>
          </p:cNvSpPr>
          <p:nvPr>
            <p:ph type="subTitle" idx="1" hasCustomPrompt="1"/>
          </p:nvPr>
        </p:nvSpPr>
        <p:spPr>
          <a:xfrm>
            <a:off x="463430" y="5580000"/>
            <a:ext cx="5758500" cy="540000"/>
          </a:xfrm>
          <a:prstGeom prst="rect">
            <a:avLst/>
          </a:prstGeom>
        </p:spPr>
        <p:txBody>
          <a:bodyPr lIns="0"/>
          <a:lstStyle>
            <a:lvl1pPr marL="0" indent="0">
              <a:buFontTx/>
              <a:buNone/>
              <a:defRPr cap="all" baseline="0">
                <a:solidFill>
                  <a:schemeClr val="bg1"/>
                </a:solidFill>
              </a:defRPr>
            </a:lvl1pPr>
          </a:lstStyle>
          <a:p>
            <a:r>
              <a:rPr lang="en-GB" noProof="0" dirty="0"/>
              <a:t>Click to edit Master subtitle style</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15182" y="1254809"/>
            <a:ext cx="5254339" cy="5255707"/>
          </a:xfrm>
          <a:prstGeom prst="rect">
            <a:avLst/>
          </a:prstGeom>
        </p:spPr>
      </p:pic>
      <p:pic>
        <p:nvPicPr>
          <p:cNvPr id="10" name="Picture 57"/>
          <p:cNvPicPr>
            <a:picLocks noChangeAspect="1" noChangeArrowheads="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10814919" y="343048"/>
            <a:ext cx="1078714" cy="359665"/>
          </a:xfrm>
          <a:prstGeom prst="rect">
            <a:avLst/>
          </a:prstGeom>
          <a:noFill/>
        </p:spPr>
      </p:pic>
      <p:sp>
        <p:nvSpPr>
          <p:cNvPr id="7" name="Date Placeholder 6"/>
          <p:cNvSpPr>
            <a:spLocks noGrp="1"/>
          </p:cNvSpPr>
          <p:nvPr>
            <p:ph type="dt" sz="half" idx="10"/>
          </p:nvPr>
        </p:nvSpPr>
        <p:spPr/>
        <p:txBody>
          <a:bodyPr/>
          <a:lstStyle/>
          <a:p>
            <a:endParaRPr lang="en-GB" dirty="0">
              <a:solidFill>
                <a:srgbClr val="FFFFFF"/>
              </a:solidFill>
            </a:endParaRPr>
          </a:p>
        </p:txBody>
      </p:sp>
      <p:sp>
        <p:nvSpPr>
          <p:cNvPr id="8" name="Footer Placeholder 7"/>
          <p:cNvSpPr>
            <a:spLocks noGrp="1"/>
          </p:cNvSpPr>
          <p:nvPr>
            <p:ph type="ftr" sz="quarter" idx="11"/>
          </p:nvPr>
        </p:nvSpPr>
        <p:spPr/>
        <p:txBody>
          <a:bodyPr/>
          <a:lstStyle/>
          <a:p>
            <a:endParaRPr lang="en-GB" dirty="0">
              <a:solidFill>
                <a:srgbClr val="FFFFFF"/>
              </a:solidFill>
            </a:endParaRPr>
          </a:p>
        </p:txBody>
      </p:sp>
      <p:sp>
        <p:nvSpPr>
          <p:cNvPr id="11" name="Slide Number Placeholder 10"/>
          <p:cNvSpPr>
            <a:spLocks noGrp="1"/>
          </p:cNvSpPr>
          <p:nvPr>
            <p:ph type="sldNum" sz="quarter" idx="12"/>
          </p:nvPr>
        </p:nvSpPr>
        <p:spPr/>
        <p:txBody>
          <a:bodyPr/>
          <a:lstStyle>
            <a:lvl1pPr>
              <a:defRPr>
                <a:solidFill>
                  <a:schemeClr val="bg1"/>
                </a:solidFill>
              </a:defRPr>
            </a:lvl1pPr>
          </a:lstStyle>
          <a:p>
            <a:fld id="{10292E62-ABCD-4E1A-9CD4-1F4D24B7AC52}"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77873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0" y="0"/>
            <a:ext cx="12188825" cy="6858000"/>
          </a:xfrm>
          <a:noFill/>
        </p:spPr>
        <p:txBody>
          <a:bodyPr tIns="2628000" anchor="ctr" anchorCtr="0">
            <a:normAutofit/>
          </a:bodyPr>
          <a:lstStyle>
            <a:lvl1pPr marL="0" indent="0" algn="ctr">
              <a:buFontTx/>
              <a:buNone/>
              <a:defRPr sz="2100" baseline="0"/>
            </a:lvl1pPr>
          </a:lstStyle>
          <a:p>
            <a:r>
              <a:rPr lang="en-GB" dirty="0"/>
              <a:t>Click here and insert picture via Add Images button in VELUX ribbon</a:t>
            </a:r>
          </a:p>
        </p:txBody>
      </p:sp>
      <p:sp>
        <p:nvSpPr>
          <p:cNvPr id="3" name="Title 1"/>
          <p:cNvSpPr>
            <a:spLocks noGrp="1"/>
          </p:cNvSpPr>
          <p:nvPr>
            <p:ph type="title" hasCustomPrompt="1"/>
          </p:nvPr>
        </p:nvSpPr>
        <p:spPr>
          <a:xfrm>
            <a:off x="358776" y="2105025"/>
            <a:ext cx="9518649" cy="1127133"/>
          </a:xfrm>
        </p:spPr>
        <p:txBody>
          <a:bodyPr anchor="b" anchorCtr="0">
            <a:normAutofit/>
          </a:bodyPr>
          <a:lstStyle>
            <a:lvl1pPr>
              <a:lnSpc>
                <a:spcPct val="90000"/>
              </a:lnSpc>
              <a:defRPr sz="3900" b="1" i="0" baseline="0"/>
            </a:lvl1pPr>
          </a:lstStyle>
          <a:p>
            <a:r>
              <a:rPr lang="en-GB" dirty="0"/>
              <a:t>Click to Add Title</a:t>
            </a:r>
          </a:p>
        </p:txBody>
      </p:sp>
      <p:sp>
        <p:nvSpPr>
          <p:cNvPr id="43029" name="Rectangle 21" hidden="1"/>
          <p:cNvSpPr>
            <a:spLocks noGrp="1" noChangeArrowheads="1"/>
          </p:cNvSpPr>
          <p:nvPr>
            <p:ph type="sldNum" sz="quarter" idx="4"/>
          </p:nvPr>
        </p:nvSpPr>
        <p:spPr>
          <a:xfrm>
            <a:off x="358776" y="7004224"/>
            <a:ext cx="489154" cy="241200"/>
          </a:xfrm>
        </p:spPr>
        <p:txBody>
          <a:bodyPr/>
          <a:lstStyle>
            <a:lvl1pPr>
              <a:defRPr sz="100"/>
            </a:lvl1pPr>
          </a:lstStyle>
          <a:p>
            <a:fld id="{1A17C83B-5FE3-4737-A842-C0492A7A61F7}" type="slidenum">
              <a:rPr lang="en-GB" smtClean="0"/>
              <a:pPr/>
              <a:t>‹#›</a:t>
            </a:fld>
            <a:endParaRPr lang="en-GB" dirty="0"/>
          </a:p>
        </p:txBody>
      </p:sp>
      <p:sp>
        <p:nvSpPr>
          <p:cNvPr id="10"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4" name="FLD_Presenter_Place"/>
          <p:cNvSpPr>
            <a:spLocks noGrp="1"/>
          </p:cNvSpPr>
          <p:nvPr>
            <p:ph type="body" sz="quarter" idx="16" hasCustomPrompt="1"/>
          </p:nvPr>
        </p:nvSpPr>
        <p:spPr>
          <a:xfrm>
            <a:off x="358775" y="260648"/>
            <a:ext cx="9518650" cy="310731"/>
          </a:xfrm>
        </p:spPr>
        <p:txBody>
          <a:bodyPr/>
          <a:lstStyle>
            <a:lvl1pPr marL="0" indent="0">
              <a:lnSpc>
                <a:spcPct val="100000"/>
              </a:lnSpc>
              <a:buFont typeface="Arial" panose="020B0604020202020204" pitchFamily="34" charset="0"/>
              <a:buNone/>
              <a:defRPr sz="1500" i="0" cap="all"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dirty="0"/>
              <a:t>Click to add Presenter / Place</a:t>
            </a:r>
          </a:p>
        </p:txBody>
      </p:sp>
      <p:sp>
        <p:nvSpPr>
          <p:cNvPr id="6" name="Date_DateCustomA"/>
          <p:cNvSpPr>
            <a:spLocks noGrp="1"/>
          </p:cNvSpPr>
          <p:nvPr>
            <p:ph type="body" sz="quarter" idx="17" hasCustomPrompt="1"/>
          </p:nvPr>
        </p:nvSpPr>
        <p:spPr>
          <a:xfrm>
            <a:off x="358775" y="609333"/>
            <a:ext cx="9518650" cy="263383"/>
          </a:xfrm>
        </p:spPr>
        <p:txBody>
          <a:bodyPr anchor="t" anchorCtr="0"/>
          <a:lstStyle>
            <a:lvl1pPr marL="0" indent="0">
              <a:buFont typeface="Arial" panose="020B0604020202020204" pitchFamily="34" charset="0"/>
              <a:buNone/>
              <a:defRPr sz="1500" i="0" cap="all"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dirty="0"/>
              <a:t>click to Add date</a:t>
            </a:r>
          </a:p>
        </p:txBody>
      </p:sp>
      <p:sp>
        <p:nvSpPr>
          <p:cNvPr id="13" name="Date Placeholder 12" hidden="1"/>
          <p:cNvSpPr>
            <a:spLocks noGrp="1"/>
          </p:cNvSpPr>
          <p:nvPr>
            <p:ph type="dt" sz="half" idx="18"/>
          </p:nvPr>
        </p:nvSpPr>
        <p:spPr>
          <a:xfrm>
            <a:off x="847931" y="7004224"/>
            <a:ext cx="2200070" cy="240868"/>
          </a:xfrm>
        </p:spPr>
        <p:txBody>
          <a:bodyPr/>
          <a:lstStyle>
            <a:lvl1pPr>
              <a:defRPr sz="100"/>
            </a:lvl1pPr>
          </a:lstStyle>
          <a:p>
            <a:endParaRPr lang="en-GB" dirty="0"/>
          </a:p>
        </p:txBody>
      </p:sp>
      <p:sp>
        <p:nvSpPr>
          <p:cNvPr id="14" name="FLD_Presentation"/>
          <p:cNvSpPr>
            <a:spLocks noGrp="1"/>
          </p:cNvSpPr>
          <p:nvPr>
            <p:ph type="ftr" sz="quarter" idx="19"/>
          </p:nvPr>
        </p:nvSpPr>
        <p:spPr/>
        <p:txBody>
          <a:bodyPr/>
          <a:lstStyle/>
          <a:p>
            <a:endParaRPr lang="en-GB" dirty="0"/>
          </a:p>
        </p:txBody>
      </p:sp>
    </p:spTree>
    <p:extLst>
      <p:ext uri="{BB962C8B-B14F-4D97-AF65-F5344CB8AC3E}">
        <p14:creationId xmlns:p14="http://schemas.microsoft.com/office/powerpoint/2010/main" val="3462368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upto 11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Agenda title</a:t>
            </a:r>
          </a:p>
        </p:txBody>
      </p:sp>
      <p:sp>
        <p:nvSpPr>
          <p:cNvPr id="17" name="Text Placeholder 2"/>
          <p:cNvSpPr>
            <a:spLocks noGrp="1"/>
          </p:cNvSpPr>
          <p:nvPr>
            <p:ph type="body" sz="quarter" idx="17" hasCustomPrompt="1"/>
          </p:nvPr>
        </p:nvSpPr>
        <p:spPr>
          <a:xfrm>
            <a:off x="358776" y="1866900"/>
            <a:ext cx="9518649" cy="4381182"/>
          </a:xfrm>
          <a:prstGeom prst="rect">
            <a:avLst/>
          </a:prstGeom>
        </p:spPr>
        <p:txBody>
          <a:bodyPr/>
          <a:lstStyle>
            <a:lvl1pPr marL="0" indent="0">
              <a:lnSpc>
                <a:spcPct val="95000"/>
              </a:lnSpc>
              <a:buFontTx/>
              <a:buNone/>
              <a:tabLst>
                <a:tab pos="2952000" algn="l"/>
              </a:tabLst>
              <a:defRPr sz="2400" baseline="0">
                <a:solidFill>
                  <a:srgbClr val="B0B0B0"/>
                </a:solidFill>
              </a:defRPr>
            </a:lvl1pPr>
          </a:lstStyle>
          <a:p>
            <a:pPr lvl="0"/>
            <a:r>
              <a:rPr lang="en-GB" dirty="0"/>
              <a:t>Insert time, click TAB and insert subject, use black text colour to highlight text</a:t>
            </a:r>
          </a:p>
        </p:txBody>
      </p:sp>
      <p:sp>
        <p:nvSpPr>
          <p:cNvPr id="2" name="Date" hidden="1"/>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1" name="Rectangle 10"/>
          <p:cNvSpPr/>
          <p:nvPr userDrawn="1"/>
        </p:nvSpPr>
        <p:spPr bwMode="auto">
          <a:xfrm>
            <a:off x="-602332" y="5876383"/>
            <a:ext cx="540060" cy="322485"/>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16"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add text</a:t>
            </a:r>
          </a:p>
        </p:txBody>
      </p:sp>
      <p:sp>
        <p:nvSpPr>
          <p:cNvPr id="13" name="TextBox 12"/>
          <p:cNvSpPr txBox="1"/>
          <p:nvPr userDrawn="1"/>
        </p:nvSpPr>
        <p:spPr>
          <a:xfrm>
            <a:off x="-710344" y="5566649"/>
            <a:ext cx="648072" cy="309733"/>
          </a:xfrm>
          <a:prstGeom prst="rect">
            <a:avLst/>
          </a:prstGeom>
          <a:noFill/>
        </p:spPr>
        <p:txBody>
          <a:bodyPr wrap="square" lIns="0" tIns="0" rIns="0" bIns="0" rtlCol="0">
            <a:noAutofit/>
          </a:bodyPr>
          <a:lstStyle/>
          <a:p>
            <a:pPr algn="r">
              <a:lnSpc>
                <a:spcPct val="106000"/>
              </a:lnSpc>
              <a:spcBef>
                <a:spcPts val="0"/>
              </a:spcBef>
            </a:pPr>
            <a:r>
              <a:rPr lang="en-GB" sz="600" dirty="0">
                <a:latin typeface="+mn-lt"/>
              </a:rPr>
              <a:t>Light grey, use eyedropper to</a:t>
            </a:r>
            <a:r>
              <a:rPr lang="en-GB" sz="600" baseline="0" dirty="0">
                <a:latin typeface="+mn-lt"/>
              </a:rPr>
              <a:t> change text colour</a:t>
            </a:r>
            <a:r>
              <a:rPr lang="en-GB" sz="600" dirty="0">
                <a:latin typeface="+mn-lt"/>
              </a:rPr>
              <a:t> </a:t>
            </a:r>
          </a:p>
        </p:txBody>
      </p:sp>
    </p:spTree>
    <p:extLst>
      <p:ext uri="{BB962C8B-B14F-4D97-AF65-F5344CB8AC3E}">
        <p14:creationId xmlns:p14="http://schemas.microsoft.com/office/powerpoint/2010/main" val="1187399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upto 8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lvl1pPr>
              <a:defRPr baseline="0"/>
            </a:lvl1pPr>
          </a:lstStyle>
          <a:p>
            <a:r>
              <a:rPr lang="en-GB" dirty="0"/>
              <a:t>Click to Add Agenda title</a:t>
            </a:r>
          </a:p>
        </p:txBody>
      </p:sp>
      <p:sp>
        <p:nvSpPr>
          <p:cNvPr id="17" name="Text Placeholder 2"/>
          <p:cNvSpPr>
            <a:spLocks noGrp="1"/>
          </p:cNvSpPr>
          <p:nvPr>
            <p:ph type="body" sz="quarter" idx="17" hasCustomPrompt="1"/>
          </p:nvPr>
        </p:nvSpPr>
        <p:spPr>
          <a:xfrm>
            <a:off x="358776" y="1866900"/>
            <a:ext cx="9518649" cy="4375586"/>
          </a:xfrm>
          <a:prstGeom prst="rect">
            <a:avLst/>
          </a:prstGeom>
        </p:spPr>
        <p:txBody>
          <a:bodyPr/>
          <a:lstStyle>
            <a:lvl1pPr marL="0" indent="0">
              <a:buFontTx/>
              <a:buNone/>
              <a:tabLst>
                <a:tab pos="2952000" algn="l"/>
              </a:tabLst>
              <a:defRPr baseline="0">
                <a:solidFill>
                  <a:srgbClr val="B0B0B0"/>
                </a:solidFill>
              </a:defRPr>
            </a:lvl1pPr>
          </a:lstStyle>
          <a:p>
            <a:pPr lvl="0"/>
            <a:r>
              <a:rPr lang="en-GB" dirty="0"/>
              <a:t>Insert time, click TAB and insert subject, use black text colour to highlight text</a:t>
            </a:r>
          </a:p>
        </p:txBody>
      </p:sp>
      <p:sp>
        <p:nvSpPr>
          <p:cNvPr id="2" name="Date"/>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1" name="Rectangle 10"/>
          <p:cNvSpPr/>
          <p:nvPr userDrawn="1"/>
        </p:nvSpPr>
        <p:spPr bwMode="auto">
          <a:xfrm>
            <a:off x="-602332" y="5876383"/>
            <a:ext cx="540060" cy="322485"/>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a:lnSpc>
                <a:spcPct val="106000"/>
              </a:lnSpc>
              <a:spcBef>
                <a:spcPts val="0"/>
              </a:spcBef>
            </a:pPr>
            <a:endParaRPr lang="en-GB" sz="1500" dirty="0" err="1">
              <a:solidFill>
                <a:srgbClr val="FFFFFF"/>
              </a:solidFill>
              <a:latin typeface="VeluxForOffice"/>
            </a:endParaRPr>
          </a:p>
        </p:txBody>
      </p:sp>
      <p:sp>
        <p:nvSpPr>
          <p:cNvPr id="3" name="TextBox 2"/>
          <p:cNvSpPr txBox="1"/>
          <p:nvPr userDrawn="1"/>
        </p:nvSpPr>
        <p:spPr>
          <a:xfrm>
            <a:off x="-710344" y="5566649"/>
            <a:ext cx="648072" cy="309733"/>
          </a:xfrm>
          <a:prstGeom prst="rect">
            <a:avLst/>
          </a:prstGeom>
          <a:noFill/>
        </p:spPr>
        <p:txBody>
          <a:bodyPr wrap="square" lIns="0" tIns="0" rIns="0" bIns="0" rtlCol="0">
            <a:noAutofit/>
          </a:bodyPr>
          <a:lstStyle/>
          <a:p>
            <a:pPr algn="r">
              <a:lnSpc>
                <a:spcPct val="106000"/>
              </a:lnSpc>
              <a:spcBef>
                <a:spcPts val="0"/>
              </a:spcBef>
            </a:pPr>
            <a:r>
              <a:rPr lang="en-GB" sz="600" dirty="0">
                <a:solidFill>
                  <a:srgbClr val="000000"/>
                </a:solidFill>
                <a:latin typeface="VeluxForOffice"/>
              </a:rPr>
              <a:t>Light grey, use eyedropper to change text colour </a:t>
            </a:r>
          </a:p>
        </p:txBody>
      </p:sp>
      <p:sp>
        <p:nvSpPr>
          <p:cNvPr id="15"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add text</a:t>
            </a:r>
          </a:p>
        </p:txBody>
      </p:sp>
    </p:spTree>
    <p:extLst>
      <p:ext uri="{BB962C8B-B14F-4D97-AF65-F5344CB8AC3E}">
        <p14:creationId xmlns:p14="http://schemas.microsoft.com/office/powerpoint/2010/main" val="4141709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upto 11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Agenda title</a:t>
            </a:r>
          </a:p>
        </p:txBody>
      </p:sp>
      <p:sp>
        <p:nvSpPr>
          <p:cNvPr id="17" name="Text Placeholder 2"/>
          <p:cNvSpPr>
            <a:spLocks noGrp="1"/>
          </p:cNvSpPr>
          <p:nvPr>
            <p:ph type="body" sz="quarter" idx="17" hasCustomPrompt="1"/>
          </p:nvPr>
        </p:nvSpPr>
        <p:spPr>
          <a:xfrm>
            <a:off x="358776" y="1866900"/>
            <a:ext cx="9518649" cy="4381182"/>
          </a:xfrm>
          <a:prstGeom prst="rect">
            <a:avLst/>
          </a:prstGeom>
        </p:spPr>
        <p:txBody>
          <a:bodyPr/>
          <a:lstStyle>
            <a:lvl1pPr marL="0" indent="0">
              <a:lnSpc>
                <a:spcPct val="95000"/>
              </a:lnSpc>
              <a:buFontTx/>
              <a:buNone/>
              <a:tabLst>
                <a:tab pos="2952000" algn="l"/>
              </a:tabLst>
              <a:defRPr sz="2400" baseline="0">
                <a:solidFill>
                  <a:srgbClr val="B0B0B0"/>
                </a:solidFill>
              </a:defRPr>
            </a:lvl1pPr>
          </a:lstStyle>
          <a:p>
            <a:pPr lvl="0"/>
            <a:r>
              <a:rPr lang="en-GB" dirty="0"/>
              <a:t>Insert time, click TAB and insert subject, use black text colour to highlight text</a:t>
            </a:r>
          </a:p>
        </p:txBody>
      </p:sp>
      <p:sp>
        <p:nvSpPr>
          <p:cNvPr id="2" name="Date" hidden="1"/>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1" name="Rectangle 10"/>
          <p:cNvSpPr/>
          <p:nvPr userDrawn="1"/>
        </p:nvSpPr>
        <p:spPr bwMode="auto">
          <a:xfrm>
            <a:off x="-602332" y="5876383"/>
            <a:ext cx="540060" cy="322485"/>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a:lnSpc>
                <a:spcPct val="106000"/>
              </a:lnSpc>
              <a:spcBef>
                <a:spcPts val="0"/>
              </a:spcBef>
            </a:pPr>
            <a:endParaRPr lang="en-GB" sz="1500" dirty="0" err="1">
              <a:solidFill>
                <a:srgbClr val="FFFFFF"/>
              </a:solidFill>
              <a:latin typeface="VeluxForOffice"/>
            </a:endParaRPr>
          </a:p>
        </p:txBody>
      </p:sp>
      <p:sp>
        <p:nvSpPr>
          <p:cNvPr id="16"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Click to add text</a:t>
            </a:r>
          </a:p>
        </p:txBody>
      </p:sp>
      <p:sp>
        <p:nvSpPr>
          <p:cNvPr id="13" name="TextBox 12"/>
          <p:cNvSpPr txBox="1"/>
          <p:nvPr userDrawn="1"/>
        </p:nvSpPr>
        <p:spPr>
          <a:xfrm>
            <a:off x="-710344" y="5566649"/>
            <a:ext cx="648072" cy="309733"/>
          </a:xfrm>
          <a:prstGeom prst="rect">
            <a:avLst/>
          </a:prstGeom>
          <a:noFill/>
        </p:spPr>
        <p:txBody>
          <a:bodyPr wrap="square" lIns="0" tIns="0" rIns="0" bIns="0" rtlCol="0">
            <a:noAutofit/>
          </a:bodyPr>
          <a:lstStyle/>
          <a:p>
            <a:pPr algn="r">
              <a:lnSpc>
                <a:spcPct val="106000"/>
              </a:lnSpc>
              <a:spcBef>
                <a:spcPts val="0"/>
              </a:spcBef>
            </a:pPr>
            <a:r>
              <a:rPr lang="en-GB" sz="600" dirty="0">
                <a:solidFill>
                  <a:srgbClr val="000000"/>
                </a:solidFill>
                <a:latin typeface="VeluxForOffice"/>
              </a:rPr>
              <a:t>Light grey, use eyedropper to change text colour </a:t>
            </a:r>
          </a:p>
        </p:txBody>
      </p:sp>
    </p:spTree>
    <p:extLst>
      <p:ext uri="{BB962C8B-B14F-4D97-AF65-F5344CB8AC3E}">
        <p14:creationId xmlns:p14="http://schemas.microsoft.com/office/powerpoint/2010/main" val="2919778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58776" y="2105025"/>
            <a:ext cx="9518649"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 Placeholder 1" hidden="1"/>
          <p:cNvSpPr>
            <a:spLocks noGrp="1"/>
          </p:cNvSpPr>
          <p:nvPr>
            <p:ph type="dt" sz="half" idx="10"/>
          </p:nvPr>
        </p:nvSpPr>
        <p:spPr/>
        <p:txBody>
          <a:body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Tree>
    <p:extLst>
      <p:ext uri="{BB962C8B-B14F-4D97-AF65-F5344CB8AC3E}">
        <p14:creationId xmlns:p14="http://schemas.microsoft.com/office/powerpoint/2010/main" val="3627577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video">
    <p:spTree>
      <p:nvGrpSpPr>
        <p:cNvPr id="1" name=""/>
        <p:cNvGrpSpPr/>
        <p:nvPr/>
      </p:nvGrpSpPr>
      <p:grpSpPr>
        <a:xfrm>
          <a:off x="0" y="0"/>
          <a:ext cx="0" cy="0"/>
          <a:chOff x="0" y="0"/>
          <a:chExt cx="0" cy="0"/>
        </a:xfrm>
      </p:grpSpPr>
      <p:sp>
        <p:nvSpPr>
          <p:cNvPr id="8" name="Media Placeholder 2"/>
          <p:cNvSpPr>
            <a:spLocks noGrp="1"/>
          </p:cNvSpPr>
          <p:nvPr>
            <p:ph type="media" sz="quarter" idx="13" hasCustomPrompt="1"/>
          </p:nvPr>
        </p:nvSpPr>
        <p:spPr>
          <a:xfrm>
            <a:off x="-1" y="0"/>
            <a:ext cx="12188825" cy="6858000"/>
          </a:xfrm>
          <a:solidFill>
            <a:schemeClr val="bg1"/>
          </a:solidFill>
        </p:spPr>
        <p:txBody>
          <a:bodyPr tIns="2844000" anchor="ctr" anchorCtr="0">
            <a:normAutofit/>
          </a:bodyPr>
          <a:lstStyle>
            <a:lvl1pPr marL="0" marR="0" indent="0" algn="ctr" defTabSz="914400" rtl="0" eaLnBrk="1" fontAlgn="base" latinLnBrk="0" hangingPunct="1">
              <a:lnSpc>
                <a:spcPct val="90000"/>
              </a:lnSpc>
              <a:spcBef>
                <a:spcPts val="0"/>
              </a:spcBef>
              <a:spcAft>
                <a:spcPct val="0"/>
              </a:spcAft>
              <a:buClrTx/>
              <a:buSzPct val="80000"/>
              <a:buFontTx/>
              <a:buNone/>
              <a:tabLst/>
              <a:defRPr sz="2100"/>
            </a:lvl1pPr>
          </a:lstStyle>
          <a:p>
            <a:pPr marL="0" marR="0" lvl="0" indent="0" algn="ctr" defTabSz="914400" rtl="0" eaLnBrk="1" fontAlgn="base" latinLnBrk="0" hangingPunct="1">
              <a:lnSpc>
                <a:spcPct val="90000"/>
              </a:lnSpc>
              <a:spcBef>
                <a:spcPts val="0"/>
              </a:spcBef>
              <a:spcAft>
                <a:spcPct val="0"/>
              </a:spcAft>
              <a:buClrTx/>
              <a:buSzPct val="80000"/>
              <a:buFontTx/>
              <a:buNone/>
              <a:tabLst/>
              <a:defRPr/>
            </a:pPr>
            <a:r>
              <a:rPr lang="en-GB" dirty="0"/>
              <a:t>Click here and insert </a:t>
            </a:r>
            <a:r>
              <a:rPr lang="en-US" dirty="0"/>
              <a:t>media </a:t>
            </a:r>
            <a:r>
              <a:rPr lang="en-GB" dirty="0"/>
              <a:t>via ribbon Insert - Video</a:t>
            </a:r>
          </a:p>
        </p:txBody>
      </p:sp>
      <p:sp>
        <p:nvSpPr>
          <p:cNvPr id="3" name="Title 1"/>
          <p:cNvSpPr>
            <a:spLocks noGrp="1"/>
          </p:cNvSpPr>
          <p:nvPr>
            <p:ph type="title" hasCustomPrompt="1"/>
          </p:nvPr>
        </p:nvSpPr>
        <p:spPr>
          <a:xfrm>
            <a:off x="358776" y="2105025"/>
            <a:ext cx="9518649"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 Placeholder 1" hidden="1"/>
          <p:cNvSpPr>
            <a:spLocks noGrp="1"/>
          </p:cNvSpPr>
          <p:nvPr>
            <p:ph type="dt" sz="half" idx="10"/>
          </p:nvPr>
        </p:nvSpPr>
        <p:spPr/>
        <p:txBody>
          <a:body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
        <p:nvSpPr>
          <p:cNvPr id="9"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Tree>
    <p:extLst>
      <p:ext uri="{BB962C8B-B14F-4D97-AF65-F5344CB8AC3E}">
        <p14:creationId xmlns:p14="http://schemas.microsoft.com/office/powerpoint/2010/main" val="3236599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775" y="1230661"/>
            <a:ext cx="11473483" cy="4974877"/>
          </a:xfrm>
          <a:prstGeom prst="rect">
            <a:avLst/>
          </a:prstGeom>
        </p:spPr>
        <p:txBody>
          <a:bodyPr/>
          <a:lstStyle>
            <a:lvl1pPr marL="0" indent="0">
              <a:buFont typeface="Arial" panose="020B0604020202020204" pitchFamily="34" charset="0"/>
              <a:buChar char="​"/>
              <a:defRPr baseline="0"/>
            </a:lvl1pPr>
            <a:lvl2pPr marL="180000">
              <a:defRPr sz="3200"/>
            </a:lvl2pPr>
            <a:lvl3pPr marL="360000">
              <a:defRPr sz="2100"/>
            </a:lvl3pPr>
            <a:lvl4pPr>
              <a:defRPr sz="1800"/>
            </a:lvl4pPr>
          </a:lstStyle>
          <a:p>
            <a:pPr lvl="0"/>
            <a:r>
              <a:rPr lang="en-GB" noProof="0" dirty="0"/>
              <a:t>Use TAB and SHIFT+TAB to jump between text- and bullet-levels. Click ENTER and TAB for next level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smtClean="0"/>
              <a:pPr/>
              <a:t>‹#›</a:t>
            </a:fld>
            <a:endParaRPr lang="en-GB" dirty="0"/>
          </a:p>
        </p:txBody>
      </p:sp>
      <p:sp>
        <p:nvSpPr>
          <p:cNvPr id="2" name="Date" hidden="1"/>
          <p:cNvSpPr>
            <a:spLocks noGrp="1"/>
          </p:cNvSpPr>
          <p:nvPr>
            <p:ph type="dt" sz="half" idx="13"/>
          </p:nvPr>
        </p:nvSpPr>
        <p:spPr/>
        <p:txBody>
          <a:bodyPr/>
          <a:lstStyle/>
          <a:p>
            <a:endParaRPr lang="en-GB" dirty="0"/>
          </a:p>
        </p:txBody>
      </p:sp>
      <p:sp>
        <p:nvSpPr>
          <p:cNvPr id="5" name="FLD_Presentation"/>
          <p:cNvSpPr>
            <a:spLocks noGrp="1"/>
          </p:cNvSpPr>
          <p:nvPr>
            <p:ph type="ftr" sz="quarter" idx="14"/>
          </p:nvPr>
        </p:nvSpPr>
        <p:spPr/>
        <p:txBody>
          <a:bodyPr/>
          <a:lstStyle/>
          <a:p>
            <a:endParaRPr lang="en-GB" dirty="0"/>
          </a:p>
        </p:txBody>
      </p:sp>
      <p:sp>
        <p:nvSpPr>
          <p:cNvPr id="11" name="Subtitle 2"/>
          <p:cNvSpPr>
            <a:spLocks noGrp="1"/>
          </p:cNvSpPr>
          <p:nvPr>
            <p:ph type="subTitle" idx="15"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4271980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4269341" y="1238250"/>
            <a:ext cx="7559119" cy="4967288"/>
          </a:xfrm>
        </p:spPr>
        <p:txBody>
          <a:bodyPr/>
          <a:lstStyle>
            <a:lvl1pPr>
              <a:defRPr baseline="0"/>
            </a:lvl1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358775" y="1238250"/>
            <a:ext cx="3665538" cy="4967288"/>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762567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15" name="Text Placeholder 2"/>
          <p:cNvSpPr>
            <a:spLocks noGrp="1"/>
          </p:cNvSpPr>
          <p:nvPr>
            <p:ph type="body" sz="quarter" idx="13" hasCustomPrompt="1"/>
          </p:nvPr>
        </p:nvSpPr>
        <p:spPr>
          <a:xfrm>
            <a:off x="358774" y="1866900"/>
            <a:ext cx="3665539" cy="4338638"/>
          </a:xfrm>
        </p:spPr>
        <p:txBody>
          <a:bodyPr numCol="1" spcCol="237600">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3"/>
          <p:cNvSpPr>
            <a:spLocks noGrp="1"/>
          </p:cNvSpPr>
          <p:nvPr>
            <p:ph type="body" sz="quarter" idx="19" hasCustomPrompt="1"/>
          </p:nvPr>
        </p:nvSpPr>
        <p:spPr>
          <a:xfrm>
            <a:off x="4262437" y="1866900"/>
            <a:ext cx="3663951" cy="4338638"/>
          </a:xfr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2100"/>
            </a:lvl1pPr>
            <a:lvl2pPr>
              <a:defRPr sz="2100"/>
            </a:lvl2pPr>
            <a:lvl3pPr>
              <a:defRPr sz="1800"/>
            </a:lvl3pPr>
            <a:lvl4pPr>
              <a:defRPr sz="1600"/>
            </a:lvl4pPr>
            <a:lvl5pPr>
              <a:defRPr sz="1600"/>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Picture Placeholder 10"/>
          <p:cNvSpPr>
            <a:spLocks noGrp="1"/>
          </p:cNvSpPr>
          <p:nvPr>
            <p:ph type="pic" sz="quarter" idx="17" hasCustomPrompt="1"/>
          </p:nvPr>
        </p:nvSpPr>
        <p:spPr>
          <a:xfrm>
            <a:off x="9139238" y="2105025"/>
            <a:ext cx="2689222" cy="2224075"/>
          </a:xfrm>
        </p:spPr>
        <p:txBody>
          <a:bodyPr tIns="1008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13" name="Text Placeholder 12"/>
          <p:cNvSpPr>
            <a:spLocks noGrp="1"/>
          </p:cNvSpPr>
          <p:nvPr>
            <p:ph type="body" sz="quarter" idx="18" hasCustomPrompt="1"/>
          </p:nvPr>
        </p:nvSpPr>
        <p:spPr>
          <a:xfrm>
            <a:off x="9139235" y="4389912"/>
            <a:ext cx="2689225" cy="948851"/>
          </a:xfrm>
        </p:spPr>
        <p:txBody>
          <a:bodyPr anchor="t" anchorCtr="0"/>
          <a:lstStyle>
            <a:lvl1pPr marL="0" indent="0">
              <a:buFont typeface="Arial" panose="020B0604020202020204" pitchFamily="34" charset="0"/>
              <a:buNone/>
              <a:defRPr sz="1100" i="0" baseline="0"/>
            </a:lvl1pPr>
          </a:lstStyle>
          <a:p>
            <a:pPr lvl="0"/>
            <a:r>
              <a:rPr lang="en-GB" dirty="0"/>
              <a:t>Click to add caption</a:t>
            </a:r>
          </a:p>
        </p:txBody>
      </p:sp>
      <p:sp>
        <p:nvSpPr>
          <p:cNvPr id="17" name="Subtitle 2"/>
          <p:cNvSpPr>
            <a:spLocks noGrp="1"/>
          </p:cNvSpPr>
          <p:nvPr>
            <p:ph type="subTitle" idx="1" hasCustomPrompt="1"/>
          </p:nvPr>
        </p:nvSpPr>
        <p:spPr>
          <a:xfrm>
            <a:off x="358777" y="338400"/>
            <a:ext cx="7567612"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
        <p:nvSpPr>
          <p:cNvPr id="6" name="Titel 5"/>
          <p:cNvSpPr>
            <a:spLocks noGrp="1"/>
          </p:cNvSpPr>
          <p:nvPr>
            <p:ph type="title" hasCustomPrompt="1"/>
          </p:nvPr>
        </p:nvSpPr>
        <p:spPr>
          <a:xfrm>
            <a:off x="348863" y="781050"/>
            <a:ext cx="9518649" cy="540000"/>
          </a:xfrm>
        </p:spPr>
        <p:txBody>
          <a:bodyPr/>
          <a:lstStyle/>
          <a:p>
            <a:r>
              <a:rPr lang="en-GB" dirty="0"/>
              <a:t>Click to Add Title</a:t>
            </a:r>
          </a:p>
        </p:txBody>
      </p:sp>
    </p:spTree>
    <p:extLst>
      <p:ext uri="{BB962C8B-B14F-4D97-AF65-F5344CB8AC3E}">
        <p14:creationId xmlns:p14="http://schemas.microsoft.com/office/powerpoint/2010/main" val="1908536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1+2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8776" y="1238251"/>
            <a:ext cx="6591299" cy="4967287"/>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0" y="1238251"/>
            <a:ext cx="4640263" cy="2363787"/>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11" name="Picture Placeholder 4"/>
          <p:cNvSpPr>
            <a:spLocks noGrp="1"/>
          </p:cNvSpPr>
          <p:nvPr>
            <p:ph type="pic" sz="quarter" idx="16" hasCustomPrompt="1"/>
          </p:nvPr>
        </p:nvSpPr>
        <p:spPr>
          <a:xfrm>
            <a:off x="7188201" y="3843339"/>
            <a:ext cx="2201861" cy="2362200"/>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13" name="Picture Placeholder 5"/>
          <p:cNvSpPr>
            <a:spLocks noGrp="1"/>
          </p:cNvSpPr>
          <p:nvPr>
            <p:ph type="pic" sz="quarter" idx="21" hasCustomPrompt="1"/>
          </p:nvPr>
        </p:nvSpPr>
        <p:spPr>
          <a:xfrm>
            <a:off x="9626599" y="3843339"/>
            <a:ext cx="2201864" cy="2352786"/>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2" name="Date" hidden="1"/>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5"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957238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2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7408" y="1238251"/>
            <a:ext cx="6592668" cy="4967288"/>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0" y="1238251"/>
            <a:ext cx="4640263" cy="2363787"/>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12" name="Picture Placeholder 4"/>
          <p:cNvSpPr>
            <a:spLocks noGrp="1"/>
          </p:cNvSpPr>
          <p:nvPr>
            <p:ph type="pic" sz="quarter" idx="15" hasCustomPrompt="1"/>
          </p:nvPr>
        </p:nvSpPr>
        <p:spPr>
          <a:xfrm>
            <a:off x="7188201" y="3840164"/>
            <a:ext cx="4640262" cy="2365376"/>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2" name="Date"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4"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358271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2+1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7408" y="1238251"/>
            <a:ext cx="6592667" cy="4967288"/>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1" y="1238251"/>
            <a:ext cx="2201862" cy="2363788"/>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12" name="Picture Placeholder 4"/>
          <p:cNvSpPr>
            <a:spLocks noGrp="1"/>
          </p:cNvSpPr>
          <p:nvPr>
            <p:ph type="pic" sz="quarter" idx="15" hasCustomPrompt="1"/>
          </p:nvPr>
        </p:nvSpPr>
        <p:spPr>
          <a:xfrm>
            <a:off x="9626599" y="1238251"/>
            <a:ext cx="2201864" cy="2363788"/>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14" name="Picture Placeholder 5"/>
          <p:cNvSpPr>
            <a:spLocks noGrp="1"/>
          </p:cNvSpPr>
          <p:nvPr>
            <p:ph type="pic" sz="quarter" idx="16" hasCustomPrompt="1"/>
          </p:nvPr>
        </p:nvSpPr>
        <p:spPr>
          <a:xfrm>
            <a:off x="7188201" y="3843339"/>
            <a:ext cx="4640262" cy="2362201"/>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2" name="Date Placeholder 1"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3"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06631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58776" y="2105025"/>
            <a:ext cx="9518649"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 Placeholder 1" hidden="1"/>
          <p:cNvSpPr>
            <a:spLocks noGrp="1"/>
          </p:cNvSpPr>
          <p:nvPr>
            <p:ph type="dt" sz="half" idx="10"/>
          </p:nvPr>
        </p:nvSpPr>
        <p:spPr/>
        <p:txBody>
          <a:body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Tree>
    <p:extLst>
      <p:ext uri="{BB962C8B-B14F-4D97-AF65-F5344CB8AC3E}">
        <p14:creationId xmlns:p14="http://schemas.microsoft.com/office/powerpoint/2010/main" val="2089140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3"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5237162" y="1238249"/>
            <a:ext cx="6591301" cy="4967289"/>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Picture Placeholder 3"/>
          <p:cNvSpPr>
            <a:spLocks noGrp="1"/>
          </p:cNvSpPr>
          <p:nvPr>
            <p:ph type="pic" sz="quarter" idx="13" hasCustomPrompt="1"/>
          </p:nvPr>
        </p:nvSpPr>
        <p:spPr>
          <a:xfrm>
            <a:off x="358775" y="1238251"/>
            <a:ext cx="4640263" cy="4967288"/>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smtClean="0"/>
              <a:pPr/>
              <a:t>‹#›</a:t>
            </a:fld>
            <a:endParaRPr lang="en-GB" dirty="0"/>
          </a:p>
        </p:txBody>
      </p:sp>
      <p:sp>
        <p:nvSpPr>
          <p:cNvPr id="2" name="Date Placeholder 1" hidden="1"/>
          <p:cNvSpPr>
            <a:spLocks noGrp="1"/>
          </p:cNvSpPr>
          <p:nvPr>
            <p:ph type="dt" sz="half" idx="18"/>
          </p:nvPr>
        </p:nvSpPr>
        <p:spPr/>
        <p:txBody>
          <a:bodyPr/>
          <a:lstStyle/>
          <a:p>
            <a:endParaRPr lang="en-GB" dirty="0"/>
          </a:p>
        </p:txBody>
      </p:sp>
      <p:sp>
        <p:nvSpPr>
          <p:cNvPr id="4" name="FLD_Presentation"/>
          <p:cNvSpPr>
            <a:spLocks noGrp="1"/>
          </p:cNvSpPr>
          <p:nvPr>
            <p:ph type="ftr" sz="quarter" idx="19"/>
          </p:nvPr>
        </p:nvSpPr>
        <p:spPr/>
        <p:txBody>
          <a:bodyPr/>
          <a:lstStyle/>
          <a:p>
            <a:endParaRPr lang="en-GB" dirty="0"/>
          </a:p>
        </p:txBody>
      </p:sp>
      <p:sp>
        <p:nvSpPr>
          <p:cNvPr id="10"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2653458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776" y="1238251"/>
            <a:ext cx="5621668" cy="4967288"/>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p:cNvSpPr>
            <a:spLocks noGrp="1"/>
          </p:cNvSpPr>
          <p:nvPr>
            <p:ph idx="13" hasCustomPrompt="1"/>
          </p:nvPr>
        </p:nvSpPr>
        <p:spPr>
          <a:xfrm>
            <a:off x="6213475" y="1238250"/>
            <a:ext cx="5614988" cy="4967289"/>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smtClean="0"/>
              <a:pPr/>
              <a:t>‹#›</a:t>
            </a:fld>
            <a:endParaRPr lang="en-GB" dirty="0"/>
          </a:p>
        </p:txBody>
      </p:sp>
      <p:sp>
        <p:nvSpPr>
          <p:cNvPr id="2" name="Date Placeholder 1" hidden="1"/>
          <p:cNvSpPr>
            <a:spLocks noGrp="1"/>
          </p:cNvSpPr>
          <p:nvPr>
            <p:ph type="dt" sz="half" idx="14"/>
          </p:nvPr>
        </p:nvSpPr>
        <p:spPr/>
        <p:txBody>
          <a:bodyPr/>
          <a:lstStyle/>
          <a:p>
            <a:endParaRPr lang="en-GB" dirty="0"/>
          </a:p>
        </p:txBody>
      </p:sp>
      <p:sp>
        <p:nvSpPr>
          <p:cNvPr id="5" name="FLD_Presentation"/>
          <p:cNvSpPr>
            <a:spLocks noGrp="1"/>
          </p:cNvSpPr>
          <p:nvPr>
            <p:ph type="ftr" sz="quarter" idx="15"/>
          </p:nvPr>
        </p:nvSpPr>
        <p:spPr/>
        <p:txBody>
          <a:bodyPr/>
          <a:lstStyle/>
          <a:p>
            <a:endParaRPr lang="en-GB" dirty="0"/>
          </a:p>
        </p:txBody>
      </p:sp>
      <p:sp>
        <p:nvSpPr>
          <p:cNvPr id="10" name="Subtitle 2"/>
          <p:cNvSpPr>
            <a:spLocks noGrp="1"/>
          </p:cNvSpPr>
          <p:nvPr>
            <p:ph type="subTitle" idx="16"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552826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243" y="0"/>
            <a:ext cx="12188825" cy="6858000"/>
          </a:xfrm>
        </p:spPr>
        <p:txBody>
          <a:bodyPr tIns="900000" anchor="ctr" anchorCtr="0">
            <a:normAutofit/>
          </a:bodyPr>
          <a:lstStyle>
            <a:lvl1pPr marL="0" indent="0" algn="ctr">
              <a:buFontTx/>
              <a:buNone/>
              <a:defRPr sz="2100"/>
            </a:lvl1pPr>
          </a:lstStyle>
          <a:p>
            <a:r>
              <a:rPr lang="en-US"/>
              <a:t>Click icon to add media</a:t>
            </a:r>
            <a:endParaRPr lang="en-GB" dirty="0"/>
          </a:p>
        </p:txBody>
      </p:sp>
      <p:sp>
        <p:nvSpPr>
          <p:cNvPr id="2" name="Title 1"/>
          <p:cNvSpPr>
            <a:spLocks noGrp="1"/>
          </p:cNvSpPr>
          <p:nvPr>
            <p:ph type="title" hasCustomPrompt="1"/>
          </p:nvPr>
        </p:nvSpPr>
        <p:spPr>
          <a:xfrm>
            <a:off x="358776" y="5575300"/>
            <a:ext cx="11469686" cy="739317"/>
          </a:xfrm>
        </p:spPr>
        <p:txBody>
          <a:bodyPr anchor="b" anchorCtr="0">
            <a:normAutofit/>
          </a:bodyPr>
          <a:lstStyle>
            <a:lvl1pPr>
              <a:defRPr sz="3900" b="0" i="1"/>
            </a:lvl1pPr>
          </a:lstStyle>
          <a:p>
            <a:r>
              <a:rPr lang="en-GB" dirty="0"/>
              <a:t>Click to Add Title</a:t>
            </a:r>
          </a:p>
        </p:txBody>
      </p:sp>
      <p:sp>
        <p:nvSpPr>
          <p:cNvPr id="3" name="Slide Number Placeholder 2" hidden="1"/>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9"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
        <p:nvSpPr>
          <p:cNvPr id="8"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553485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 y="0"/>
            <a:ext cx="12188825" cy="6858000"/>
          </a:xfrm>
        </p:spPr>
        <p:txBody>
          <a:bodyPr tIns="900000" anchor="ctr" anchorCtr="0">
            <a:normAutofit/>
          </a:bodyPr>
          <a:lstStyle>
            <a:lvl1pPr marL="0" indent="0" algn="ctr">
              <a:buFontTx/>
              <a:buNone/>
              <a:defRPr sz="2100"/>
            </a:lvl1pPr>
          </a:lstStyle>
          <a:p>
            <a:r>
              <a:rPr lang="en-US"/>
              <a:t>Click icon to add media</a:t>
            </a:r>
            <a:endParaRPr lang="en-GB" dirty="0"/>
          </a:p>
        </p:txBody>
      </p:sp>
      <p:sp>
        <p:nvSpPr>
          <p:cNvPr id="8"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
        <p:nvSpPr>
          <p:cNvPr id="2" name="Title 1"/>
          <p:cNvSpPr>
            <a:spLocks noGrp="1"/>
          </p:cNvSpPr>
          <p:nvPr>
            <p:ph type="title" hasCustomPrompt="1"/>
          </p:nvPr>
        </p:nvSpPr>
        <p:spPr/>
        <p:txBody>
          <a:bodyPr/>
          <a:lstStyle/>
          <a:p>
            <a:r>
              <a:rPr lang="en-GB" dirty="0"/>
              <a:t>Click to Add Title</a:t>
            </a:r>
          </a:p>
        </p:txBody>
      </p:sp>
      <p:sp>
        <p:nvSpPr>
          <p:cNvPr id="3" name="Slide Number Placeholder 2" hidden="1"/>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0344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0" y="0"/>
            <a:ext cx="12188825" cy="6858000"/>
          </a:xfrm>
          <a:noFill/>
        </p:spPr>
        <p:txBody>
          <a:bodyPr lIns="6444000" tIns="0" anchor="ctr" anchorCtr="0">
            <a:normAutofit/>
          </a:bodyPr>
          <a:lstStyle>
            <a:lvl1pPr marL="0" indent="0" algn="l">
              <a:buFontTx/>
              <a:buNone/>
              <a:defRPr sz="2100"/>
            </a:lvl1pPr>
          </a:lstStyle>
          <a:p>
            <a:r>
              <a:rPr lang="en-GB" dirty="0"/>
              <a:t>Click here and insert picture via </a:t>
            </a:r>
            <a:br>
              <a:rPr lang="en-GB" dirty="0"/>
            </a:br>
            <a:r>
              <a:rPr lang="en-GB" dirty="0"/>
              <a:t>Add Images button in VELUX ribbon</a:t>
            </a:r>
          </a:p>
        </p:txBody>
      </p:sp>
      <p:sp>
        <p:nvSpPr>
          <p:cNvPr id="2" name="Title 1"/>
          <p:cNvSpPr>
            <a:spLocks noGrp="1"/>
          </p:cNvSpPr>
          <p:nvPr>
            <p:ph type="title" hasCustomPrompt="1"/>
          </p:nvPr>
        </p:nvSpPr>
        <p:spPr/>
        <p:txBody>
          <a:bodyPr/>
          <a:lstStyle/>
          <a:p>
            <a:r>
              <a:rPr lang="en-GB" dirty="0"/>
              <a:t>Click to Add Title</a:t>
            </a:r>
          </a:p>
        </p:txBody>
      </p:sp>
      <p:sp>
        <p:nvSpPr>
          <p:cNvPr id="8" name="Text Placeholder 2"/>
          <p:cNvSpPr>
            <a:spLocks noGrp="1"/>
          </p:cNvSpPr>
          <p:nvPr>
            <p:ph type="body" sz="quarter" idx="14" hasCustomPrompt="1"/>
          </p:nvPr>
        </p:nvSpPr>
        <p:spPr>
          <a:xfrm>
            <a:off x="358775" y="1238250"/>
            <a:ext cx="5616575" cy="5047200"/>
          </a:xfrm>
        </p:spPr>
        <p:txBody>
          <a:bodyPr/>
          <a:lstStyle>
            <a:lvl1pPr marL="0" indent="0">
              <a:buSzPct val="100000"/>
              <a:buFont typeface="Arial" panose="020B0604020202020204" pitchFamily="34" charset="0"/>
              <a:buChar char="​"/>
              <a:defRPr sz="3200"/>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12"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721867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358775" y="1203592"/>
            <a:ext cx="9518649"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
          <p:cNvSpPr>
            <a:spLocks noGrp="1"/>
          </p:cNvSpPr>
          <p:nvPr>
            <p:ph sz="quarter" idx="14" hasCustomPrompt="1"/>
          </p:nvPr>
        </p:nvSpPr>
        <p:spPr>
          <a:xfrm>
            <a:off x="358776" y="210502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13" name="Content Placeholder 4"/>
          <p:cNvSpPr>
            <a:spLocks noGrp="1"/>
          </p:cNvSpPr>
          <p:nvPr>
            <p:ph sz="quarter" idx="16" hasCustomPrompt="1"/>
          </p:nvPr>
        </p:nvSpPr>
        <p:spPr>
          <a:xfrm>
            <a:off x="358775" y="426949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0" name="Content Placeholder 5"/>
          <p:cNvSpPr>
            <a:spLocks noGrp="1"/>
          </p:cNvSpPr>
          <p:nvPr>
            <p:ph sz="quarter" idx="18" hasCustomPrompt="1"/>
          </p:nvPr>
        </p:nvSpPr>
        <p:spPr>
          <a:xfrm>
            <a:off x="4262436" y="210502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1" name="Content Placeholder 6"/>
          <p:cNvSpPr>
            <a:spLocks noGrp="1"/>
          </p:cNvSpPr>
          <p:nvPr>
            <p:ph sz="quarter" idx="19" hasCustomPrompt="1"/>
          </p:nvPr>
        </p:nvSpPr>
        <p:spPr>
          <a:xfrm>
            <a:off x="4262438" y="4269495"/>
            <a:ext cx="3672721"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4" name="Content Placeholder 7"/>
          <p:cNvSpPr>
            <a:spLocks noGrp="1"/>
          </p:cNvSpPr>
          <p:nvPr>
            <p:ph sz="quarter" idx="22" hasCustomPrompt="1"/>
          </p:nvPr>
        </p:nvSpPr>
        <p:spPr>
          <a:xfrm>
            <a:off x="8164513" y="2105025"/>
            <a:ext cx="3672000"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25" name="Content Placeholder 8"/>
          <p:cNvSpPr>
            <a:spLocks noGrp="1"/>
          </p:cNvSpPr>
          <p:nvPr>
            <p:ph sz="quarter" idx="23" hasCustomPrompt="1"/>
          </p:nvPr>
        </p:nvSpPr>
        <p:spPr>
          <a:xfrm>
            <a:off x="8164515" y="4269495"/>
            <a:ext cx="3672721" cy="1936043"/>
          </a:xfrm>
          <a:solidFill>
            <a:schemeClr val="accent3"/>
          </a:solidFill>
        </p:spPr>
        <p:txBody>
          <a:bodyPr bIns="144000">
            <a:normAutofit/>
          </a:bodyPr>
          <a:lstStyle>
            <a:lvl1pPr marL="0" indent="0" algn="ctr">
              <a:buFontTx/>
              <a:buNone/>
              <a:defRPr sz="1400" b="1" i="0"/>
            </a:lvl1pPr>
          </a:lstStyle>
          <a:p>
            <a:r>
              <a:rPr lang="en-GB" dirty="0"/>
              <a:t>Click here and insert picture via </a:t>
            </a:r>
            <a:br>
              <a:rPr lang="en-GB" dirty="0"/>
            </a:br>
            <a:r>
              <a:rPr lang="en-GB" dirty="0"/>
              <a:t>Add Images button in VELUX ribbon</a:t>
            </a:r>
          </a:p>
        </p:txBody>
      </p:sp>
      <p:sp>
        <p:nvSpPr>
          <p:cNvPr id="12" name="Text Placeholder 9"/>
          <p:cNvSpPr>
            <a:spLocks noGrp="1"/>
          </p:cNvSpPr>
          <p:nvPr>
            <p:ph type="body" sz="quarter" idx="15" hasCustomPrompt="1"/>
          </p:nvPr>
        </p:nvSpPr>
        <p:spPr>
          <a:xfrm>
            <a:off x="358774" y="2105025"/>
            <a:ext cx="367200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775" y="4269495"/>
            <a:ext cx="3672000"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2436" y="2105025"/>
            <a:ext cx="3672722"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0850" y="4269495"/>
            <a:ext cx="367430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2927" y="2105025"/>
            <a:ext cx="367358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4513" y="4269495"/>
            <a:ext cx="367272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 Placeholder 5"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656731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nav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8" name="Text Placeholder 2"/>
          <p:cNvSpPr>
            <a:spLocks noGrp="1"/>
          </p:cNvSpPr>
          <p:nvPr>
            <p:ph type="body" sz="quarter" idx="13" hasCustomPrompt="1"/>
          </p:nvPr>
        </p:nvSpPr>
        <p:spPr>
          <a:xfrm>
            <a:off x="358775" y="1238250"/>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9" name="Text Placeholder 3"/>
          <p:cNvSpPr>
            <a:spLocks noGrp="1"/>
          </p:cNvSpPr>
          <p:nvPr>
            <p:ph type="body" sz="quarter" idx="14" hasCustomPrompt="1"/>
          </p:nvPr>
        </p:nvSpPr>
        <p:spPr>
          <a:xfrm>
            <a:off x="358774" y="2968237"/>
            <a:ext cx="5616575" cy="1497013"/>
          </a:xfrm>
          <a:ln w="22225" cap="flat">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0" name="Text Placeholder 4"/>
          <p:cNvSpPr>
            <a:spLocks noGrp="1"/>
          </p:cNvSpPr>
          <p:nvPr>
            <p:ph type="body" sz="quarter" idx="15" hasCustomPrompt="1"/>
          </p:nvPr>
        </p:nvSpPr>
        <p:spPr>
          <a:xfrm>
            <a:off x="358773" y="4713299"/>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4" name="Text Placeholder 5"/>
          <p:cNvSpPr>
            <a:spLocks noGrp="1"/>
          </p:cNvSpPr>
          <p:nvPr>
            <p:ph type="body" sz="quarter" idx="16" hasCustomPrompt="1"/>
          </p:nvPr>
        </p:nvSpPr>
        <p:spPr>
          <a:xfrm>
            <a:off x="6211887" y="1238250"/>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5" name="Text Placeholder 6"/>
          <p:cNvSpPr>
            <a:spLocks noGrp="1"/>
          </p:cNvSpPr>
          <p:nvPr>
            <p:ph type="body" sz="quarter" idx="17" hasCustomPrompt="1"/>
          </p:nvPr>
        </p:nvSpPr>
        <p:spPr>
          <a:xfrm>
            <a:off x="6211886" y="2968237"/>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16" name="Text Placeholder 7"/>
          <p:cNvSpPr>
            <a:spLocks noGrp="1"/>
          </p:cNvSpPr>
          <p:nvPr>
            <p:ph type="body" sz="quarter" idx="18" hasCustomPrompt="1"/>
          </p:nvPr>
        </p:nvSpPr>
        <p:spPr>
          <a:xfrm>
            <a:off x="6211885" y="4713299"/>
            <a:ext cx="5616575" cy="1497013"/>
          </a:xfrm>
          <a:ln w="22225">
            <a:solidFill>
              <a:srgbClr val="B0B0B0"/>
            </a:solidFill>
            <a:miter lim="800000"/>
          </a:ln>
        </p:spPr>
        <p:txBody>
          <a:bodyPr lIns="324000" tIns="324000" rIns="288000" anchor="t" anchorCtr="0"/>
          <a:lstStyle>
            <a:lvl1pPr marL="0" indent="0">
              <a:buSzPct val="100000"/>
              <a:buFont typeface="Arial" panose="020B0604020202020204" pitchFamily="34" charset="0"/>
              <a:buChar char="​"/>
              <a:defRPr sz="2100" i="0"/>
            </a:lvl1pPr>
            <a:lvl2pPr marL="0" indent="0">
              <a:lnSpc>
                <a:spcPct val="100000"/>
              </a:lnSpc>
              <a:spcBef>
                <a:spcPts val="900"/>
              </a:spcBef>
              <a:buSzPct val="100000"/>
              <a:buFont typeface="Arial" panose="020B0604020202020204" pitchFamily="34" charset="0"/>
              <a:buChar char="​"/>
              <a:defRPr sz="1400" i="0"/>
            </a:lvl2pPr>
            <a:lvl3pPr marL="180000">
              <a:lnSpc>
                <a:spcPct val="100000"/>
              </a:lnSpc>
              <a:defRPr sz="1400" i="0"/>
            </a:lvl3pPr>
            <a:lvl4pPr marL="180000">
              <a:lnSpc>
                <a:spcPct val="100000"/>
              </a:lnSpc>
              <a:defRPr sz="1400" i="0" baseline="0"/>
            </a:lvl4pPr>
            <a:lvl5pPr marL="180000">
              <a:lnSpc>
                <a:spcPct val="100000"/>
              </a:lnSpc>
              <a:defRPr sz="1400" i="0" baseline="0"/>
            </a:lvl5pPr>
          </a:lstStyle>
          <a:p>
            <a:pPr lvl="0"/>
            <a:r>
              <a:rPr lang="en-GB" dirty="0"/>
              <a:t>Click to add text</a:t>
            </a:r>
          </a:p>
          <a:p>
            <a:pPr lvl="1"/>
            <a:r>
              <a:rPr lang="en-GB" dirty="0"/>
              <a:t>Second level</a:t>
            </a:r>
          </a:p>
          <a:p>
            <a:pPr lvl="2"/>
            <a:r>
              <a:rPr lang="en-GB" dirty="0"/>
              <a:t>Third level</a:t>
            </a:r>
          </a:p>
        </p:txBody>
      </p:sp>
      <p:sp>
        <p:nvSpPr>
          <p:cNvPr id="6" name="Date Placeholder 5" hidden="1"/>
          <p:cNvSpPr>
            <a:spLocks noGrp="1"/>
          </p:cNvSpPr>
          <p:nvPr>
            <p:ph type="dt" sz="half" idx="19"/>
          </p:nvPr>
        </p:nvSpPr>
        <p:spPr/>
        <p:txBody>
          <a:bodyPr/>
          <a:lstStyle/>
          <a:p>
            <a:endParaRPr lang="en-GB" dirty="0"/>
          </a:p>
        </p:txBody>
      </p:sp>
      <p:sp>
        <p:nvSpPr>
          <p:cNvPr id="7" name="FLD_Presentation"/>
          <p:cNvSpPr>
            <a:spLocks noGrp="1"/>
          </p:cNvSpPr>
          <p:nvPr>
            <p:ph type="ftr" sz="quarter" idx="20"/>
          </p:nvPr>
        </p:nvSpPr>
        <p:spPr/>
        <p:txBody>
          <a:bodyPr/>
          <a:lstStyle/>
          <a:p>
            <a:endParaRPr lang="en-GB" dirty="0"/>
          </a:p>
        </p:txBody>
      </p:sp>
      <p:sp>
        <p:nvSpPr>
          <p:cNvPr id="11" name="Slide Number Placeholder 10"/>
          <p:cNvSpPr>
            <a:spLocks noGrp="1"/>
          </p:cNvSpPr>
          <p:nvPr>
            <p:ph type="sldNum" sz="quarter" idx="21"/>
          </p:nvPr>
        </p:nvSpPr>
        <p:spPr/>
        <p:txBody>
          <a:bodyPr/>
          <a:lstStyle/>
          <a:p>
            <a:fld id="{10292E62-ABCD-4E1A-9CD4-1F4D24B7AC52}" type="slidenum">
              <a:rPr lang="en-GB" smtClean="0"/>
              <a:pPr/>
              <a:t>‹#›</a:t>
            </a:fld>
            <a:endParaRPr lang="en-GB" dirty="0"/>
          </a:p>
        </p:txBody>
      </p:sp>
      <p:cxnSp>
        <p:nvCxnSpPr>
          <p:cNvPr id="13" name="Straight Arrow Connector 1"/>
          <p:cNvCxnSpPr>
            <a:stCxn id="8" idx="2"/>
            <a:endCxn id="9" idx="0"/>
          </p:cNvCxnSpPr>
          <p:nvPr userDrawn="1"/>
        </p:nvCxnSpPr>
        <p:spPr bwMode="auto">
          <a:xfrm flipH="1">
            <a:off x="3167062" y="2735263"/>
            <a:ext cx="1" cy="232974"/>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19" name="Straight Arrow Connector 2"/>
          <p:cNvCxnSpPr>
            <a:stCxn id="9" idx="2"/>
            <a:endCxn id="10" idx="0"/>
          </p:cNvCxnSpPr>
          <p:nvPr userDrawn="1"/>
        </p:nvCxnSpPr>
        <p:spPr bwMode="auto">
          <a:xfrm flipH="1">
            <a:off x="3167061" y="4465250"/>
            <a:ext cx="1" cy="248049"/>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21" name="Straight Arrow Connector 3"/>
          <p:cNvCxnSpPr>
            <a:stCxn id="10" idx="3"/>
            <a:endCxn id="16" idx="1"/>
          </p:cNvCxnSpPr>
          <p:nvPr userDrawn="1"/>
        </p:nvCxnSpPr>
        <p:spPr bwMode="auto">
          <a:xfrm>
            <a:off x="5975348" y="5461806"/>
            <a:ext cx="236537" cy="0"/>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29" name="Straight Arrow Connector 4"/>
          <p:cNvCxnSpPr>
            <a:stCxn id="16" idx="0"/>
            <a:endCxn id="15" idx="2"/>
          </p:cNvCxnSpPr>
          <p:nvPr userDrawn="1"/>
        </p:nvCxnSpPr>
        <p:spPr bwMode="auto">
          <a:xfrm flipV="1">
            <a:off x="9020173" y="4465250"/>
            <a:ext cx="1" cy="248049"/>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cxnSp>
        <p:nvCxnSpPr>
          <p:cNvPr id="28" name="Straight Arrow Connector 5"/>
          <p:cNvCxnSpPr>
            <a:stCxn id="15" idx="0"/>
            <a:endCxn id="14" idx="2"/>
          </p:cNvCxnSpPr>
          <p:nvPr userDrawn="1"/>
        </p:nvCxnSpPr>
        <p:spPr bwMode="auto">
          <a:xfrm flipV="1">
            <a:off x="9020174" y="2735263"/>
            <a:ext cx="1" cy="232974"/>
          </a:xfrm>
          <a:prstGeom prst="straightConnector1">
            <a:avLst/>
          </a:prstGeom>
          <a:solidFill>
            <a:schemeClr val="accent2"/>
          </a:solidFill>
          <a:ln w="22225" cap="flat" cmpd="sng" algn="ctr">
            <a:solidFill>
              <a:srgbClr val="B0B0B0"/>
            </a:solidFill>
            <a:prstDash val="solid"/>
            <a:miter lim="800000"/>
            <a:headEnd type="none" w="med" len="med"/>
            <a:tailEnd type="triangle" w="lg" len="med"/>
          </a:ln>
          <a:effectLst/>
        </p:spPr>
      </p:cxnSp>
      <p:sp>
        <p:nvSpPr>
          <p:cNvPr id="20"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658335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red Information">
    <p:spTree>
      <p:nvGrpSpPr>
        <p:cNvPr id="1" name=""/>
        <p:cNvGrpSpPr/>
        <p:nvPr/>
      </p:nvGrpSpPr>
      <p:grpSpPr>
        <a:xfrm>
          <a:off x="0" y="0"/>
          <a:ext cx="0" cy="0"/>
          <a:chOff x="0" y="0"/>
          <a:chExt cx="0" cy="0"/>
        </a:xfrm>
      </p:grpSpPr>
      <p:sp>
        <p:nvSpPr>
          <p:cNvPr id="9" name="Background 249x3"/>
          <p:cNvSpPr/>
          <p:nvPr userDrawn="1"/>
        </p:nvSpPr>
        <p:spPr bwMode="auto">
          <a:xfrm>
            <a:off x="1" y="0"/>
            <a:ext cx="12189599"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defTabSz="914171"/>
            <a:endParaRPr lang="en-GB" dirty="0" err="1">
              <a:solidFill>
                <a:srgbClr val="FFFFFF"/>
              </a:solidFill>
              <a:latin typeface="VeluxForOffice" panose="02000506030000020004" pitchFamily="2" charset="0"/>
            </a:endParaRPr>
          </a:p>
        </p:txBody>
      </p:sp>
      <p:sp>
        <p:nvSpPr>
          <p:cNvPr id="3" name="Slide Number Placeholder 2" hidden="1"/>
          <p:cNvSpPr>
            <a:spLocks noGrp="1"/>
          </p:cNvSpPr>
          <p:nvPr>
            <p:ph type="sldNum" sz="quarter" idx="10"/>
          </p:nvPr>
        </p:nvSpPr>
        <p:spPr>
          <a:xfrm>
            <a:off x="11317130" y="7548100"/>
            <a:ext cx="60943" cy="153373"/>
          </a:xfrm>
        </p:spPr>
        <p:txBody>
          <a:bodyPr/>
          <a:lstStyle>
            <a:lvl1pPr>
              <a:defRPr sz="133">
                <a:solidFill>
                  <a:schemeClr val="bg1">
                    <a:lumMod val="75000"/>
                  </a:schemeClr>
                </a:solidFill>
              </a:defRPr>
            </a:lvl1pPr>
          </a:lstStyle>
          <a:p>
            <a:fld id="{10292E62-ABCD-4E1A-9CD4-1F4D24B7AC52}" type="slidenum">
              <a:rPr lang="en-GB" smtClean="0">
                <a:solidFill>
                  <a:srgbClr val="FFFFFF">
                    <a:lumMod val="75000"/>
                  </a:srgbClr>
                </a:solidFill>
              </a:rPr>
              <a:pPr/>
              <a:t>‹#›</a:t>
            </a:fld>
            <a:endParaRPr lang="en-GB" dirty="0">
              <a:solidFill>
                <a:srgbClr val="FFFFFF">
                  <a:lumMod val="75000"/>
                </a:srgbClr>
              </a:solidFill>
            </a:endParaRPr>
          </a:p>
        </p:txBody>
      </p:sp>
      <p:sp>
        <p:nvSpPr>
          <p:cNvPr id="4" name="Date Placeholder 3" hidden="1"/>
          <p:cNvSpPr>
            <a:spLocks noGrp="1"/>
          </p:cNvSpPr>
          <p:nvPr>
            <p:ph type="dt" sz="half" idx="11"/>
          </p:nvPr>
        </p:nvSpPr>
        <p:spPr>
          <a:xfrm>
            <a:off x="465693" y="7548102"/>
            <a:ext cx="60943" cy="153373"/>
          </a:xfrm>
        </p:spPr>
        <p:txBody>
          <a:bodyPr/>
          <a:lstStyle>
            <a:lvl1pPr>
              <a:defRPr sz="133">
                <a:solidFill>
                  <a:schemeClr val="bg1">
                    <a:lumMod val="75000"/>
                  </a:schemeClr>
                </a:solidFill>
              </a:defRPr>
            </a:lvl1pPr>
          </a:lstStyle>
          <a:p>
            <a:endParaRPr lang="en-GB" dirty="0">
              <a:solidFill>
                <a:srgbClr val="FFFFFF">
                  <a:lumMod val="75000"/>
                </a:srgbClr>
              </a:solidFill>
            </a:endParaRPr>
          </a:p>
        </p:txBody>
      </p:sp>
      <p:sp>
        <p:nvSpPr>
          <p:cNvPr id="5" name="Footer Placeholder 4" hidden="1"/>
          <p:cNvSpPr>
            <a:spLocks noGrp="1"/>
          </p:cNvSpPr>
          <p:nvPr>
            <p:ph type="ftr" sz="quarter" idx="12"/>
          </p:nvPr>
        </p:nvSpPr>
        <p:spPr>
          <a:xfrm>
            <a:off x="1561839" y="7548102"/>
            <a:ext cx="60943" cy="153373"/>
          </a:xfrm>
        </p:spPr>
        <p:txBody>
          <a:bodyPr/>
          <a:lstStyle>
            <a:lvl1pPr>
              <a:defRPr sz="133">
                <a:solidFill>
                  <a:schemeClr val="bg1">
                    <a:lumMod val="75000"/>
                  </a:schemeClr>
                </a:solidFill>
              </a:defRPr>
            </a:lvl1pPr>
          </a:lstStyle>
          <a:p>
            <a:endParaRPr lang="en-GB" dirty="0">
              <a:solidFill>
                <a:srgbClr val="FFFFFF">
                  <a:lumMod val="75000"/>
                </a:srgbClr>
              </a:solidFill>
            </a:endParaRPr>
          </a:p>
        </p:txBody>
      </p:sp>
      <p:pic>
        <p:nvPicPr>
          <p:cNvPr id="10" name="Pictur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4" y="358775"/>
            <a:ext cx="1173600" cy="390671"/>
          </a:xfrm>
          <a:prstGeom prst="rect">
            <a:avLst/>
          </a:prstGeom>
        </p:spPr>
      </p:pic>
      <p:pic>
        <p:nvPicPr>
          <p:cNvPr id="15" name="Picture skrift" descr="Signature_White_trans"/>
          <p:cNvPicPr>
            <a:picLocks noChangeAspect="1" noChangeArrowheads="1"/>
          </p:cNvPicPr>
          <p:nvPr userDrawn="1"/>
        </p:nvPicPr>
        <p:blipFill rotWithShape="1">
          <a:blip r:embed="rId3" cstate="print"/>
          <a:srcRect/>
          <a:stretch/>
        </p:blipFill>
        <p:spPr bwMode="auto">
          <a:xfrm>
            <a:off x="1364630" y="2404849"/>
            <a:ext cx="9458659" cy="1422431"/>
          </a:xfrm>
          <a:prstGeom prst="rect">
            <a:avLst/>
          </a:prstGeom>
          <a:noFill/>
          <a:ln w="9525">
            <a:noFill/>
            <a:miter lim="800000"/>
            <a:headEnd/>
            <a:tailEnd/>
          </a:ln>
        </p:spPr>
      </p:pic>
      <p:pic>
        <p:nvPicPr>
          <p:cNvPr id="31" name="Picture Printerest"/>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69490" y="6268549"/>
            <a:ext cx="262800" cy="257842"/>
          </a:xfrm>
          <a:prstGeom prst="rect">
            <a:avLst/>
          </a:prstGeom>
        </p:spPr>
      </p:pic>
      <p:sp>
        <p:nvSpPr>
          <p:cNvPr id="40" name="Text Placeholder Printerest"/>
          <p:cNvSpPr>
            <a:spLocks noGrp="1"/>
          </p:cNvSpPr>
          <p:nvPr>
            <p:ph type="body" sz="quarter" idx="32" hasCustomPrompt="1"/>
          </p:nvPr>
        </p:nvSpPr>
        <p:spPr>
          <a:xfrm>
            <a:off x="9532239" y="6271470"/>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pinterest.com/</a:t>
            </a:r>
            <a:r>
              <a:rPr lang="en-GB" sz="1400" b="0" i="0" cap="none" baseline="0" dirty="0" err="1">
                <a:solidFill>
                  <a:schemeClr val="bg1"/>
                </a:solidFill>
                <a:latin typeface="+mn-lt"/>
                <a:ea typeface="+mn-ea"/>
                <a:cs typeface="+mn-cs"/>
              </a:rPr>
              <a:t>VELUXGroup</a:t>
            </a:r>
            <a:r>
              <a:rPr lang="en-GB" sz="1400" b="0" i="0" cap="none" baseline="0" dirty="0">
                <a:solidFill>
                  <a:schemeClr val="bg1"/>
                </a:solidFill>
                <a:latin typeface="+mn-lt"/>
                <a:ea typeface="+mn-ea"/>
                <a:cs typeface="+mn-cs"/>
              </a:rPr>
              <a:t>/</a:t>
            </a:r>
          </a:p>
        </p:txBody>
      </p:sp>
      <p:pic>
        <p:nvPicPr>
          <p:cNvPr id="18" name="Picture Linkedi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9490" y="5891097"/>
            <a:ext cx="263931" cy="264000"/>
          </a:xfrm>
          <a:prstGeom prst="rect">
            <a:avLst/>
          </a:prstGeom>
        </p:spPr>
      </p:pic>
      <p:sp>
        <p:nvSpPr>
          <p:cNvPr id="39" name="Text Placeholder Linkedin"/>
          <p:cNvSpPr>
            <a:spLocks noGrp="1"/>
          </p:cNvSpPr>
          <p:nvPr>
            <p:ph type="body" sz="quarter" idx="31" hasCustomPrompt="1"/>
          </p:nvPr>
        </p:nvSpPr>
        <p:spPr>
          <a:xfrm>
            <a:off x="9532239" y="5894787"/>
            <a:ext cx="2302935"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linkedin.com/company/VELUX</a:t>
            </a:r>
          </a:p>
        </p:txBody>
      </p:sp>
      <p:pic>
        <p:nvPicPr>
          <p:cNvPr id="20" name="Picture You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69490" y="5513643"/>
            <a:ext cx="263931" cy="264000"/>
          </a:xfrm>
          <a:prstGeom prst="rect">
            <a:avLst/>
          </a:prstGeom>
        </p:spPr>
      </p:pic>
      <p:sp>
        <p:nvSpPr>
          <p:cNvPr id="38" name="Text Placeholder YouTube"/>
          <p:cNvSpPr>
            <a:spLocks noGrp="1"/>
          </p:cNvSpPr>
          <p:nvPr>
            <p:ph type="body" sz="quarter" idx="30" hasCustomPrompt="1"/>
          </p:nvPr>
        </p:nvSpPr>
        <p:spPr>
          <a:xfrm>
            <a:off x="9532239" y="5518103"/>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youtube.com/user/VELUX</a:t>
            </a:r>
          </a:p>
        </p:txBody>
      </p:sp>
      <p:pic>
        <p:nvPicPr>
          <p:cNvPr id="17" name="Picture Facebook"/>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69490" y="5136189"/>
            <a:ext cx="263931" cy="264000"/>
          </a:xfrm>
          <a:prstGeom prst="rect">
            <a:avLst/>
          </a:prstGeom>
        </p:spPr>
      </p:pic>
      <p:sp>
        <p:nvSpPr>
          <p:cNvPr id="37" name="Text Placeholder Facebook"/>
          <p:cNvSpPr>
            <a:spLocks noGrp="1"/>
          </p:cNvSpPr>
          <p:nvPr>
            <p:ph type="body" sz="quarter" idx="29" hasCustomPrompt="1"/>
          </p:nvPr>
        </p:nvSpPr>
        <p:spPr>
          <a:xfrm>
            <a:off x="9532239" y="5141419"/>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facebook.com/VELUX</a:t>
            </a:r>
          </a:p>
        </p:txBody>
      </p:sp>
      <p:pic>
        <p:nvPicPr>
          <p:cNvPr id="19" name="Picture Twitte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69490" y="4758735"/>
            <a:ext cx="263931" cy="264000"/>
          </a:xfrm>
          <a:prstGeom prst="rect">
            <a:avLst/>
          </a:prstGeom>
        </p:spPr>
      </p:pic>
      <p:sp>
        <p:nvSpPr>
          <p:cNvPr id="35" name="Text Placeholder Twitter"/>
          <p:cNvSpPr>
            <a:spLocks noGrp="1"/>
          </p:cNvSpPr>
          <p:nvPr>
            <p:ph type="body" sz="quarter" idx="28" hasCustomPrompt="1"/>
          </p:nvPr>
        </p:nvSpPr>
        <p:spPr>
          <a:xfrm>
            <a:off x="9532239" y="4764735"/>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dirty="0">
                <a:solidFill>
                  <a:schemeClr val="bg1"/>
                </a:solidFill>
                <a:latin typeface="+mn-lt"/>
                <a:ea typeface="+mn-ea"/>
                <a:cs typeface="+mn-cs"/>
              </a:rPr>
              <a:t>twitter.com/VELUX</a:t>
            </a:r>
          </a:p>
        </p:txBody>
      </p:sp>
      <p:sp>
        <p:nvSpPr>
          <p:cNvPr id="26" name="Text Placeholder name"/>
          <p:cNvSpPr>
            <a:spLocks noGrp="1"/>
          </p:cNvSpPr>
          <p:nvPr>
            <p:ph type="body" sz="quarter" idx="23" hasCustomPrompt="1"/>
          </p:nvPr>
        </p:nvSpPr>
        <p:spPr>
          <a:xfrm>
            <a:off x="366171" y="5595436"/>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name</a:t>
            </a:r>
            <a:r>
              <a:rPr lang="en-GB" sz="1400" dirty="0">
                <a:solidFill>
                  <a:schemeClr val="bg1"/>
                </a:solidFill>
                <a:latin typeface="+mn-lt"/>
              </a:rPr>
              <a:t>]</a:t>
            </a:r>
            <a:endParaRPr lang="en-GB" dirty="0"/>
          </a:p>
        </p:txBody>
      </p:sp>
      <p:sp>
        <p:nvSpPr>
          <p:cNvPr id="27" name="TextBox Contact info"/>
          <p:cNvSpPr txBox="1"/>
          <p:nvPr userDrawn="1"/>
        </p:nvSpPr>
        <p:spPr>
          <a:xfrm>
            <a:off x="366172" y="5346525"/>
            <a:ext cx="1836204" cy="215444"/>
          </a:xfrm>
          <a:prstGeom prst="rect">
            <a:avLst/>
          </a:prstGeom>
          <a:noFill/>
        </p:spPr>
        <p:txBody>
          <a:bodyPr wrap="square" lIns="0" tIns="0" rIns="0" bIns="0" rtlCol="0">
            <a:spAutoFit/>
          </a:bodyPr>
          <a:lstStyle/>
          <a:p>
            <a:pPr>
              <a:defRPr/>
            </a:pPr>
            <a:r>
              <a:rPr lang="en-US" sz="1400" b="1" cap="all" dirty="0">
                <a:solidFill>
                  <a:srgbClr val="FFFFFF"/>
                </a:solidFill>
                <a:latin typeface="VeluxForOffice"/>
              </a:rPr>
              <a:t>Contact info</a:t>
            </a:r>
            <a:endParaRPr lang="en-GB" sz="1400" b="1" cap="all" dirty="0">
              <a:solidFill>
                <a:srgbClr val="FFFFFF"/>
              </a:solidFill>
              <a:latin typeface="VeluxForOffice"/>
            </a:endParaRPr>
          </a:p>
        </p:txBody>
      </p:sp>
      <p:sp>
        <p:nvSpPr>
          <p:cNvPr id="28" name="Text Placeholder email"/>
          <p:cNvSpPr>
            <a:spLocks noGrp="1"/>
          </p:cNvSpPr>
          <p:nvPr>
            <p:ph type="body" sz="quarter" idx="24" hasCustomPrompt="1"/>
          </p:nvPr>
        </p:nvSpPr>
        <p:spPr>
          <a:xfrm>
            <a:off x="366172" y="5831116"/>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email@VELUX.com</a:t>
            </a:r>
            <a:r>
              <a:rPr lang="en-GB" sz="1400" dirty="0">
                <a:solidFill>
                  <a:schemeClr val="bg1"/>
                </a:solidFill>
                <a:latin typeface="+mn-lt"/>
              </a:rPr>
              <a:t>]</a:t>
            </a:r>
            <a:endParaRPr lang="en-GB" dirty="0"/>
          </a:p>
        </p:txBody>
      </p:sp>
      <p:sp>
        <p:nvSpPr>
          <p:cNvPr id="29" name="Text Placeholder company"/>
          <p:cNvSpPr>
            <a:spLocks noGrp="1"/>
          </p:cNvSpPr>
          <p:nvPr>
            <p:ph type="body" sz="quarter" idx="25" hasCustomPrompt="1"/>
          </p:nvPr>
        </p:nvSpPr>
        <p:spPr>
          <a:xfrm>
            <a:off x="366172" y="6066796"/>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VELUX company</a:t>
            </a:r>
            <a:r>
              <a:rPr lang="en-GB" sz="1400" dirty="0">
                <a:solidFill>
                  <a:schemeClr val="bg1"/>
                </a:solidFill>
                <a:latin typeface="+mn-lt"/>
              </a:rPr>
              <a:t>]</a:t>
            </a:r>
            <a:endParaRPr lang="en-GB" dirty="0"/>
          </a:p>
        </p:txBody>
      </p:sp>
      <p:sp>
        <p:nvSpPr>
          <p:cNvPr id="30" name="Text Placeholder website"/>
          <p:cNvSpPr>
            <a:spLocks noGrp="1"/>
          </p:cNvSpPr>
          <p:nvPr>
            <p:ph type="body" sz="quarter" idx="26" hasCustomPrompt="1"/>
          </p:nvPr>
        </p:nvSpPr>
        <p:spPr>
          <a:xfrm>
            <a:off x="366172" y="6302474"/>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t>
            </a:r>
            <a:r>
              <a:rPr lang="en-US" sz="1400" dirty="0">
                <a:solidFill>
                  <a:schemeClr val="bg1"/>
                </a:solidFill>
                <a:latin typeface="+mn-lt"/>
              </a:rPr>
              <a:t>a</a:t>
            </a:r>
            <a:r>
              <a:rPr lang="en-US" dirty="0"/>
              <a:t>dd VELUX website</a:t>
            </a:r>
            <a:r>
              <a:rPr lang="en-GB" sz="1400" dirty="0">
                <a:solidFill>
                  <a:schemeClr val="bg1"/>
                </a:solidFill>
                <a:latin typeface="+mn-lt"/>
              </a:rPr>
              <a:t>]</a:t>
            </a:r>
            <a:endParaRPr lang="en-GB" dirty="0"/>
          </a:p>
        </p:txBody>
      </p:sp>
      <p:sp>
        <p:nvSpPr>
          <p:cNvPr id="36" name="TextBox Contact info"/>
          <p:cNvSpPr txBox="1"/>
          <p:nvPr userDrawn="1"/>
        </p:nvSpPr>
        <p:spPr>
          <a:xfrm>
            <a:off x="9169490" y="4449351"/>
            <a:ext cx="1836204" cy="215444"/>
          </a:xfrm>
          <a:prstGeom prst="rect">
            <a:avLst/>
          </a:prstGeom>
          <a:noFill/>
        </p:spPr>
        <p:txBody>
          <a:bodyPr wrap="square" lIns="0" tIns="0" rIns="0" bIns="0" rtlCol="0">
            <a:spAutoFit/>
          </a:bodyPr>
          <a:lstStyle/>
          <a:p>
            <a:pPr>
              <a:defRPr/>
            </a:pPr>
            <a:r>
              <a:rPr lang="en-GB" sz="1400" b="1" cap="all" dirty="0">
                <a:solidFill>
                  <a:srgbClr val="FFFFFF"/>
                </a:solidFill>
                <a:latin typeface="VeluxForOffice"/>
              </a:rPr>
              <a:t>find us here</a:t>
            </a:r>
          </a:p>
        </p:txBody>
      </p:sp>
    </p:spTree>
    <p:extLst>
      <p:ext uri="{BB962C8B-B14F-4D97-AF65-F5344CB8AC3E}">
        <p14:creationId xmlns:p14="http://schemas.microsoft.com/office/powerpoint/2010/main" val="17230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endParaRPr lang="en-GB" dirty="0" err="1">
              <a:solidFill>
                <a:srgbClr val="FFFFFF"/>
              </a:solidFill>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FF0000"/>
                </a:solidFill>
              </a:defRPr>
            </a:lvl1p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lvl1pPr>
              <a:defRPr>
                <a:solidFill>
                  <a:srgbClr val="FF0000"/>
                </a:solidFill>
              </a:defRPr>
            </a:lvl1pPr>
          </a:lstStyle>
          <a:p>
            <a:endParaRPr lang="en-GB" dirty="0"/>
          </a:p>
        </p:txBody>
      </p:sp>
      <p:sp>
        <p:nvSpPr>
          <p:cNvPr id="5" name="Footer Placeholder 4"/>
          <p:cNvSpPr>
            <a:spLocks noGrp="1"/>
          </p:cNvSpPr>
          <p:nvPr>
            <p:ph type="ftr" sz="quarter" idx="12"/>
          </p:nvPr>
        </p:nvSpPr>
        <p:spPr/>
        <p:txBody>
          <a:bodyPr/>
          <a:lstStyle>
            <a:lvl1pPr>
              <a:defRPr>
                <a:solidFill>
                  <a:srgbClr val="FF0000"/>
                </a:solidFill>
              </a:defRPr>
            </a:lvl1pPr>
          </a:lstStyle>
          <a:p>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2441868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light blue">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endParaRPr lang="en-GB" dirty="0" err="1">
              <a:solidFill>
                <a:srgbClr val="FFFFFF"/>
              </a:solidFill>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accent2"/>
                </a:solidFill>
              </a:defRPr>
            </a:lvl1pPr>
          </a:lstStyle>
          <a:p>
            <a:fld id="{10292E62-ABCD-4E1A-9CD4-1F4D24B7AC52}" type="slidenum">
              <a:rPr lang="en-GB" smtClean="0">
                <a:solidFill>
                  <a:srgbClr val="A9CAE4"/>
                </a:solidFill>
              </a:rPr>
              <a:pPr/>
              <a:t>‹#›</a:t>
            </a:fld>
            <a:endParaRPr lang="en-GB" dirty="0">
              <a:solidFill>
                <a:srgbClr val="A9CAE4"/>
              </a:solidFill>
            </a:endParaRPr>
          </a:p>
        </p:txBody>
      </p:sp>
      <p:sp>
        <p:nvSpPr>
          <p:cNvPr id="4" name="Date Placeholder 3" hidden="1"/>
          <p:cNvSpPr>
            <a:spLocks noGrp="1"/>
          </p:cNvSpPr>
          <p:nvPr>
            <p:ph type="dt" sz="half" idx="11"/>
          </p:nvPr>
        </p:nvSpPr>
        <p:spPr/>
        <p:txBody>
          <a:bodyPr/>
          <a:lstStyle>
            <a:lvl1pPr>
              <a:defRPr>
                <a:solidFill>
                  <a:schemeClr val="accent2"/>
                </a:solidFill>
              </a:defRPr>
            </a:lvl1pPr>
          </a:lstStyle>
          <a:p>
            <a:endParaRPr lang="en-GB" dirty="0">
              <a:solidFill>
                <a:srgbClr val="A9CAE4"/>
              </a:solidFill>
            </a:endParaRPr>
          </a:p>
        </p:txBody>
      </p:sp>
      <p:sp>
        <p:nvSpPr>
          <p:cNvPr id="5" name="Footer Placeholder 4" hidden="1"/>
          <p:cNvSpPr>
            <a:spLocks noGrp="1"/>
          </p:cNvSpPr>
          <p:nvPr>
            <p:ph type="ftr" sz="quarter" idx="12"/>
          </p:nvPr>
        </p:nvSpPr>
        <p:spPr/>
        <p:txBody>
          <a:bodyPr/>
          <a:lstStyle>
            <a:lvl1pPr>
              <a:defRPr>
                <a:solidFill>
                  <a:schemeClr val="accent2"/>
                </a:solidFill>
              </a:defRPr>
            </a:lvl1pPr>
          </a:lstStyle>
          <a:p>
            <a:endParaRPr lang="en-GB" dirty="0">
              <a:solidFill>
                <a:srgbClr val="A9CAE4"/>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76463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video">
    <p:spTree>
      <p:nvGrpSpPr>
        <p:cNvPr id="1" name=""/>
        <p:cNvGrpSpPr/>
        <p:nvPr/>
      </p:nvGrpSpPr>
      <p:grpSpPr>
        <a:xfrm>
          <a:off x="0" y="0"/>
          <a:ext cx="0" cy="0"/>
          <a:chOff x="0" y="0"/>
          <a:chExt cx="0" cy="0"/>
        </a:xfrm>
      </p:grpSpPr>
      <p:sp>
        <p:nvSpPr>
          <p:cNvPr id="8" name="Media Placeholder 2"/>
          <p:cNvSpPr>
            <a:spLocks noGrp="1"/>
          </p:cNvSpPr>
          <p:nvPr>
            <p:ph type="media" sz="quarter" idx="13" hasCustomPrompt="1"/>
          </p:nvPr>
        </p:nvSpPr>
        <p:spPr>
          <a:xfrm>
            <a:off x="-1" y="0"/>
            <a:ext cx="12188825" cy="6858000"/>
          </a:xfrm>
          <a:solidFill>
            <a:schemeClr val="bg1"/>
          </a:solidFill>
        </p:spPr>
        <p:txBody>
          <a:bodyPr tIns="2844000" anchor="ctr" anchorCtr="0">
            <a:normAutofit/>
          </a:bodyPr>
          <a:lstStyle>
            <a:lvl1pPr marL="0" marR="0" indent="0" algn="ctr" defTabSz="914400" rtl="0" eaLnBrk="1" fontAlgn="base" latinLnBrk="0" hangingPunct="1">
              <a:lnSpc>
                <a:spcPct val="90000"/>
              </a:lnSpc>
              <a:spcBef>
                <a:spcPts val="0"/>
              </a:spcBef>
              <a:spcAft>
                <a:spcPct val="0"/>
              </a:spcAft>
              <a:buClrTx/>
              <a:buSzPct val="80000"/>
              <a:buFontTx/>
              <a:buNone/>
              <a:tabLst/>
              <a:defRPr sz="2100"/>
            </a:lvl1pPr>
          </a:lstStyle>
          <a:p>
            <a:pPr marL="0" marR="0" lvl="0" indent="0" algn="ctr" defTabSz="914400" rtl="0" eaLnBrk="1" fontAlgn="base" latinLnBrk="0" hangingPunct="1">
              <a:lnSpc>
                <a:spcPct val="90000"/>
              </a:lnSpc>
              <a:spcBef>
                <a:spcPts val="0"/>
              </a:spcBef>
              <a:spcAft>
                <a:spcPct val="0"/>
              </a:spcAft>
              <a:buClrTx/>
              <a:buSzPct val="80000"/>
              <a:buFontTx/>
              <a:buNone/>
              <a:tabLst/>
              <a:defRPr/>
            </a:pPr>
            <a:r>
              <a:rPr lang="en-GB" dirty="0"/>
              <a:t>Click here and insert </a:t>
            </a:r>
            <a:r>
              <a:rPr lang="en-US" dirty="0"/>
              <a:t>media </a:t>
            </a:r>
            <a:r>
              <a:rPr lang="en-GB" dirty="0"/>
              <a:t>via ribbon Insert - Video</a:t>
            </a:r>
          </a:p>
        </p:txBody>
      </p:sp>
      <p:sp>
        <p:nvSpPr>
          <p:cNvPr id="3" name="Title 1"/>
          <p:cNvSpPr>
            <a:spLocks noGrp="1"/>
          </p:cNvSpPr>
          <p:nvPr>
            <p:ph type="title" hasCustomPrompt="1"/>
          </p:nvPr>
        </p:nvSpPr>
        <p:spPr>
          <a:xfrm>
            <a:off x="358776" y="2105025"/>
            <a:ext cx="9518649" cy="1127133"/>
          </a:xfrm>
        </p:spPr>
        <p:txBody>
          <a:bodyPr anchor="b" anchorCtr="0">
            <a:normAutofit/>
          </a:bodyPr>
          <a:lstStyle>
            <a:lvl1pPr>
              <a:lnSpc>
                <a:spcPct val="90000"/>
              </a:lnSpc>
              <a:defRPr sz="3900" b="0" i="0"/>
            </a:lvl1pPr>
          </a:lstStyle>
          <a:p>
            <a:r>
              <a:rPr lang="en-GB" dirty="0"/>
              <a:t>Click to add Chapter title</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chapter subtitle</a:t>
            </a:r>
          </a:p>
        </p:txBody>
      </p:sp>
      <p:sp>
        <p:nvSpPr>
          <p:cNvPr id="2" name="Date Placeholder 1" hidden="1"/>
          <p:cNvSpPr>
            <a:spLocks noGrp="1"/>
          </p:cNvSpPr>
          <p:nvPr>
            <p:ph type="dt" sz="half" idx="10"/>
          </p:nvPr>
        </p:nvSpPr>
        <p:spPr/>
        <p:txBody>
          <a:body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
        <p:nvSpPr>
          <p:cNvPr id="9" name="Text Placeholder 10"/>
          <p:cNvSpPr>
            <a:spLocks noGrp="1"/>
          </p:cNvSpPr>
          <p:nvPr>
            <p:ph type="body" sz="quarter" idx="15" hasCustomPrompt="1"/>
          </p:nvPr>
        </p:nvSpPr>
        <p:spPr>
          <a:xfrm>
            <a:off x="10656000" y="360000"/>
            <a:ext cx="1173600" cy="3924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Tree>
    <p:extLst>
      <p:ext uri="{BB962C8B-B14F-4D97-AF65-F5344CB8AC3E}">
        <p14:creationId xmlns:p14="http://schemas.microsoft.com/office/powerpoint/2010/main" val="3228678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endParaRPr lang="en-GB" dirty="0" err="1">
              <a:solidFill>
                <a:srgbClr val="FFFFFF"/>
              </a:solidFill>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bg2"/>
                </a:solidFill>
              </a:defRPr>
            </a:lvl1pPr>
          </a:lstStyle>
          <a:p>
            <a:fld id="{10292E62-ABCD-4E1A-9CD4-1F4D24B7AC52}" type="slidenum">
              <a:rPr lang="en-GB" smtClean="0">
                <a:solidFill>
                  <a:srgbClr val="737371"/>
                </a:solidFill>
              </a:rPr>
              <a:pPr/>
              <a:t>‹#›</a:t>
            </a:fld>
            <a:endParaRPr lang="en-GB" dirty="0">
              <a:solidFill>
                <a:srgbClr val="737371"/>
              </a:solidFill>
            </a:endParaRPr>
          </a:p>
        </p:txBody>
      </p:sp>
      <p:sp>
        <p:nvSpPr>
          <p:cNvPr id="4" name="Date Placeholder 3" hidden="1"/>
          <p:cNvSpPr>
            <a:spLocks noGrp="1"/>
          </p:cNvSpPr>
          <p:nvPr>
            <p:ph type="dt" sz="half" idx="11"/>
          </p:nvPr>
        </p:nvSpPr>
        <p:spPr/>
        <p:txBody>
          <a:bodyPr/>
          <a:lstStyle>
            <a:lvl1pPr>
              <a:defRPr>
                <a:solidFill>
                  <a:schemeClr val="bg2"/>
                </a:solidFill>
              </a:defRPr>
            </a:lvl1pPr>
          </a:lstStyle>
          <a:p>
            <a:endParaRPr lang="en-GB" dirty="0">
              <a:solidFill>
                <a:srgbClr val="737371"/>
              </a:solidFill>
            </a:endParaRPr>
          </a:p>
        </p:txBody>
      </p:sp>
      <p:sp>
        <p:nvSpPr>
          <p:cNvPr id="5" name="Footer Placeholder 4" hidden="1"/>
          <p:cNvSpPr>
            <a:spLocks noGrp="1"/>
          </p:cNvSpPr>
          <p:nvPr>
            <p:ph type="ftr" sz="quarter" idx="12"/>
          </p:nvPr>
        </p:nvSpPr>
        <p:spPr/>
        <p:txBody>
          <a:bodyPr/>
          <a:lstStyle>
            <a:lvl1pPr>
              <a:defRPr>
                <a:solidFill>
                  <a:schemeClr val="bg2"/>
                </a:solidFill>
              </a:defRPr>
            </a:lvl1pPr>
          </a:lstStyle>
          <a:p>
            <a:endParaRPr lang="en-GB" dirty="0">
              <a:solidFill>
                <a:srgbClr val="73737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1346555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grey">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endParaRPr lang="en-GB" dirty="0" err="1">
              <a:solidFill>
                <a:srgbClr val="FFFFFF"/>
              </a:solidFill>
              <a:latin typeface="VeluxForOffice" panose="02000506030000020004" pitchFamily="2" charset="0"/>
            </a:endParaRPr>
          </a:p>
        </p:txBody>
      </p:sp>
      <p:sp>
        <p:nvSpPr>
          <p:cNvPr id="3" name="Slide Number Placeholder 2"/>
          <p:cNvSpPr>
            <a:spLocks noGrp="1"/>
          </p:cNvSpPr>
          <p:nvPr>
            <p:ph type="sldNum" sz="quarter" idx="10"/>
          </p:nvPr>
        </p:nvSpPr>
        <p:spPr/>
        <p:txBody>
          <a:bodyPr/>
          <a:lstStyle>
            <a:lvl1pPr>
              <a:defRPr>
                <a:solidFill>
                  <a:srgbClr val="B0B0B0"/>
                </a:solidFill>
              </a:defRPr>
            </a:lvl1pPr>
          </a:lstStyle>
          <a:p>
            <a:fld id="{10292E62-ABCD-4E1A-9CD4-1F4D24B7AC52}" type="slidenum">
              <a:rPr lang="en-GB" smtClean="0"/>
              <a:pPr/>
              <a:t>‹#›</a:t>
            </a:fld>
            <a:endParaRPr lang="en-GB" dirty="0"/>
          </a:p>
        </p:txBody>
      </p:sp>
      <p:sp>
        <p:nvSpPr>
          <p:cNvPr id="4" name="Date Placeholder 3" hidden="1"/>
          <p:cNvSpPr>
            <a:spLocks noGrp="1"/>
          </p:cNvSpPr>
          <p:nvPr>
            <p:ph type="dt" sz="half" idx="11"/>
          </p:nvPr>
        </p:nvSpPr>
        <p:spPr/>
        <p:txBody>
          <a:bodyPr/>
          <a:lstStyle>
            <a:lvl1pPr>
              <a:defRPr>
                <a:solidFill>
                  <a:srgbClr val="B0B0B0"/>
                </a:solidFill>
              </a:defRPr>
            </a:lvl1pPr>
          </a:lstStyle>
          <a:p>
            <a:endParaRPr lang="en-GB" dirty="0"/>
          </a:p>
        </p:txBody>
      </p:sp>
      <p:sp>
        <p:nvSpPr>
          <p:cNvPr id="5" name="Footer Placeholder 4"/>
          <p:cNvSpPr>
            <a:spLocks noGrp="1"/>
          </p:cNvSpPr>
          <p:nvPr>
            <p:ph type="ftr" sz="quarter" idx="12"/>
          </p:nvPr>
        </p:nvSpPr>
        <p:spPr/>
        <p:txBody>
          <a:bodyPr/>
          <a:lstStyle>
            <a:lvl1pPr>
              <a:defRPr>
                <a:solidFill>
                  <a:srgbClr val="B0B0B0"/>
                </a:solidFill>
              </a:defRPr>
            </a:lvl1pPr>
          </a:lstStyle>
          <a:p>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2" name="Title 1"/>
          <p:cNvSpPr>
            <a:spLocks noGrp="1"/>
          </p:cNvSpPr>
          <p:nvPr>
            <p:ph type="title" hasCustomPrompt="1"/>
          </p:nvPr>
        </p:nvSpPr>
        <p:spPr>
          <a:xfrm>
            <a:off x="348863" y="4470400"/>
            <a:ext cx="9518649" cy="1863468"/>
          </a:xfrm>
        </p:spPr>
        <p:txBody>
          <a:bodyPr anchor="b" anchorCtr="0"/>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2997842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smtClean="0"/>
              <a:pPr/>
              <a:t>‹#›</a:t>
            </a:fld>
            <a:endParaRPr lang="en-GB" dirty="0"/>
          </a:p>
        </p:txBody>
      </p:sp>
      <p:sp>
        <p:nvSpPr>
          <p:cNvPr id="3" name="Title 1"/>
          <p:cNvSpPr>
            <a:spLocks noGrp="1"/>
          </p:cNvSpPr>
          <p:nvPr>
            <p:ph type="title" hasCustomPrompt="1"/>
          </p:nvPr>
        </p:nvSpPr>
        <p:spPr/>
        <p:txBody>
          <a:bodyPr/>
          <a:lstStyle/>
          <a:p>
            <a:r>
              <a:rPr lang="en-GB" dirty="0"/>
              <a:t>Click to Add Title</a:t>
            </a:r>
          </a:p>
        </p:txBody>
      </p:sp>
      <p:sp>
        <p:nvSpPr>
          <p:cNvPr id="4" name="Date Placeholder 3" hidden="1"/>
          <p:cNvSpPr>
            <a:spLocks noGrp="1"/>
          </p:cNvSpPr>
          <p:nvPr>
            <p:ph type="dt" sz="half" idx="13"/>
          </p:nvPr>
        </p:nvSpPr>
        <p:spPr/>
        <p:txBody>
          <a:bodyPr/>
          <a:lstStyle/>
          <a:p>
            <a:endParaRPr lang="en-GB" dirty="0"/>
          </a:p>
        </p:txBody>
      </p:sp>
      <p:sp>
        <p:nvSpPr>
          <p:cNvPr id="6" name="FLD_Presentation"/>
          <p:cNvSpPr>
            <a:spLocks noGrp="1"/>
          </p:cNvSpPr>
          <p:nvPr>
            <p:ph type="ftr" sz="quarter" idx="14"/>
          </p:nvPr>
        </p:nvSpPr>
        <p:spPr/>
        <p:txBody>
          <a:bodyPr/>
          <a:lstStyle/>
          <a:p>
            <a:endParaRPr lang="en-GB" dirty="0"/>
          </a:p>
        </p:txBody>
      </p:sp>
      <p:sp>
        <p:nvSpPr>
          <p:cNvPr id="10"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444864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F4330FF1-E4C2-4104-B14B-6F8AA031F6CF}" type="slidenum">
              <a:rPr lang="en-GB" smtClean="0"/>
              <a:pPr/>
              <a:t>‹#›</a:t>
            </a:fld>
            <a:endParaRPr lang="en-GB" dirty="0"/>
          </a:p>
        </p:txBody>
      </p:sp>
      <p:sp>
        <p:nvSpPr>
          <p:cNvPr id="2" name="Date Placeholder 1" hidden="1"/>
          <p:cNvSpPr>
            <a:spLocks noGrp="1"/>
          </p:cNvSpPr>
          <p:nvPr>
            <p:ph type="dt" sz="half" idx="13"/>
          </p:nvPr>
        </p:nvSpPr>
        <p:spPr/>
        <p:txBody>
          <a:bodyPr/>
          <a:lstStyle/>
          <a:p>
            <a:endParaRPr lang="en-GB" dirty="0"/>
          </a:p>
        </p:txBody>
      </p:sp>
      <p:sp>
        <p:nvSpPr>
          <p:cNvPr id="3" name="FLD_Presentation"/>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334531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358776" y="365126"/>
            <a:ext cx="11263460"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9" b="0" i="1" dirty="0">
                <a:solidFill>
                  <a:srgbClr val="000000"/>
                </a:solidFill>
                <a:cs typeface="Arial" panose="020B0604020202020204" pitchFamily="34" charset="0"/>
              </a:rPr>
              <a:t>User guide – delete before use</a:t>
            </a:r>
          </a:p>
        </p:txBody>
      </p:sp>
      <p:sp>
        <p:nvSpPr>
          <p:cNvPr id="14" name="AutoShape 4"/>
          <p:cNvSpPr>
            <a:spLocks/>
          </p:cNvSpPr>
          <p:nvPr userDrawn="1"/>
        </p:nvSpPr>
        <p:spPr bwMode="gray">
          <a:xfrm>
            <a:off x="8164513" y="3291196"/>
            <a:ext cx="3258875" cy="2139047"/>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rgbClr val="000000"/>
                </a:solidFill>
                <a:latin typeface="VeluxForOffice"/>
                <a:cs typeface="Arial" panose="020B0604020202020204" pitchFamily="34" charset="0"/>
              </a:rPr>
              <a:t>Guides</a:t>
            </a:r>
          </a:p>
          <a:p>
            <a:pPr eaLnBrk="1" fontAlgn="auto" hangingPunct="1">
              <a:spcBef>
                <a:spcPts val="0"/>
              </a:spcBef>
              <a:spcAft>
                <a:spcPts val="240"/>
              </a:spcAft>
              <a:buFont typeface="+mj-lt"/>
              <a:buNone/>
              <a:defRPr/>
            </a:pPr>
            <a:r>
              <a:rPr lang="en-GB" sz="1200" i="1" noProof="1">
                <a:solidFill>
                  <a:srgbClr val="000000"/>
                </a:solidFill>
                <a:latin typeface="VeluxForOffice"/>
                <a:cs typeface="Arial" panose="020B0604020202020204" pitchFamily="34" charset="0"/>
              </a:rPr>
              <a:t>To view drawing guides</a:t>
            </a:r>
          </a:p>
          <a:p>
            <a:pPr eaLnBrk="1" fontAlgn="auto" hangingPunct="1">
              <a:spcBef>
                <a:spcPts val="0"/>
              </a:spcBef>
              <a:spcAft>
                <a:spcPts val="240"/>
              </a:spcAft>
              <a:buFont typeface="+mj-lt"/>
              <a:buNone/>
              <a:defRPr/>
            </a:pPr>
            <a:r>
              <a:rPr lang="en-GB" sz="1200" b="1" i="1" noProof="1">
                <a:solidFill>
                  <a:srgbClr val="000000"/>
                </a:solidFill>
                <a:latin typeface="VeluxForOffice"/>
                <a:cs typeface="Arial" panose="020B0604020202020204" pitchFamily="34" charset="0"/>
              </a:rPr>
              <a:t>1.</a:t>
            </a:r>
            <a:r>
              <a:rPr lang="en-GB" sz="1200" i="1" noProof="1">
                <a:solidFill>
                  <a:srgbClr val="000000"/>
                </a:solidFill>
                <a:latin typeface="VeluxForOffice"/>
                <a:cs typeface="Arial" panose="020B0604020202020204" pitchFamily="34" charset="0"/>
              </a:rPr>
              <a:t> Click the </a:t>
            </a:r>
            <a:r>
              <a:rPr lang="en-GB" sz="1200" b="1" i="1" noProof="1">
                <a:solidFill>
                  <a:srgbClr val="000000"/>
                </a:solidFill>
                <a:latin typeface="VeluxForOffice"/>
                <a:cs typeface="Arial" panose="020B0604020202020204" pitchFamily="34" charset="0"/>
              </a:rPr>
              <a:t>View</a:t>
            </a:r>
            <a:r>
              <a:rPr lang="en-GB" sz="1200" i="1" noProof="1">
                <a:solidFill>
                  <a:srgbClr val="000000"/>
                </a:solidFill>
                <a:latin typeface="VeluxForOffice"/>
                <a:cs typeface="Arial" panose="020B0604020202020204" pitchFamily="34" charset="0"/>
              </a:rPr>
              <a:t> tab, set tick mark next to </a:t>
            </a:r>
            <a:r>
              <a:rPr lang="en-GB" sz="1200" b="1" i="1" noProof="1">
                <a:solidFill>
                  <a:srgbClr val="000000"/>
                </a:solidFill>
                <a:latin typeface="VeluxForOffice"/>
                <a:cs typeface="Arial" panose="020B0604020202020204" pitchFamily="34" charset="0"/>
              </a:rPr>
              <a:t>Guides</a:t>
            </a:r>
          </a:p>
          <a:p>
            <a:pPr eaLnBrk="1" fontAlgn="auto" hangingPunct="1">
              <a:spcBef>
                <a:spcPts val="0"/>
              </a:spcBef>
              <a:spcAft>
                <a:spcPts val="240"/>
              </a:spcAft>
              <a:buFont typeface="+mj-lt"/>
              <a:buNone/>
              <a:defRPr/>
            </a:pPr>
            <a:endParaRPr lang="en-GB" sz="1200" i="1" noProof="1">
              <a:solidFill>
                <a:srgbClr val="000000"/>
              </a:solidFill>
              <a:latin typeface="VeluxForOffice"/>
              <a:cs typeface="Arial" panose="020B0604020202020204" pitchFamily="34" charset="0"/>
            </a:endParaRPr>
          </a:p>
          <a:p>
            <a:pPr eaLnBrk="1" hangingPunct="1">
              <a:spcBef>
                <a:spcPts val="0"/>
              </a:spcBef>
              <a:spcAft>
                <a:spcPts val="240"/>
              </a:spcAft>
              <a:buFont typeface="+mj-lt"/>
              <a:buNone/>
              <a:defRPr/>
            </a:pPr>
            <a:r>
              <a:rPr lang="en-GB" sz="1200" b="1" i="1" noProof="1">
                <a:solidFill>
                  <a:srgbClr val="000000"/>
                </a:solidFill>
                <a:latin typeface="VeluxForOffice"/>
                <a:cs typeface="Arial" panose="020B0604020202020204" pitchFamily="34" charset="0"/>
              </a:rPr>
              <a:t>Hint: Alt + F9 </a:t>
            </a:r>
            <a:r>
              <a:rPr lang="en-GB" sz="1200" i="1" noProof="1">
                <a:solidFill>
                  <a:srgbClr val="000000"/>
                </a:solidFill>
                <a:latin typeface="VeluxForOffice"/>
                <a:cs typeface="Arial" panose="020B0604020202020204" pitchFamily="34" charset="0"/>
              </a:rPr>
              <a:t>for quick viewing of guides</a:t>
            </a:r>
          </a:p>
          <a:p>
            <a:pPr eaLnBrk="1" hangingPunct="1">
              <a:spcBef>
                <a:spcPts val="0"/>
              </a:spcBef>
              <a:spcAft>
                <a:spcPts val="240"/>
              </a:spcAft>
              <a:buFont typeface="+mj-lt"/>
              <a:buNone/>
              <a:defRPr/>
            </a:pPr>
            <a:endParaRPr lang="en-GB" sz="1200" i="1" noProof="1">
              <a:solidFill>
                <a:srgbClr val="000000"/>
              </a:solidFill>
              <a:latin typeface="VeluxForOffice"/>
              <a:cs typeface="Arial" panose="020B0604020202020204" pitchFamily="34" charset="0"/>
            </a:endParaRPr>
          </a:p>
          <a:p>
            <a:pPr eaLnBrk="1" hangingPunct="1">
              <a:spcBef>
                <a:spcPts val="0"/>
              </a:spcBef>
              <a:spcAft>
                <a:spcPts val="240"/>
              </a:spcAft>
              <a:buFont typeface="+mj-lt"/>
              <a:buNone/>
              <a:defRPr/>
            </a:pPr>
            <a:r>
              <a:rPr lang="en-GB" sz="1400" b="1" i="1" noProof="1">
                <a:solidFill>
                  <a:srgbClr val="000000"/>
                </a:solidFill>
                <a:latin typeface="VeluxForOffice"/>
                <a:cs typeface="Arial" panose="020B0604020202020204" pitchFamily="34" charset="0"/>
              </a:rPr>
              <a:t>Manual guides</a:t>
            </a:r>
          </a:p>
          <a:p>
            <a:pPr eaLnBrk="1" hangingPunct="1">
              <a:spcBef>
                <a:spcPts val="0"/>
              </a:spcBef>
              <a:spcAft>
                <a:spcPts val="240"/>
              </a:spcAft>
              <a:buFont typeface="+mj-lt"/>
              <a:buNone/>
              <a:defRPr/>
            </a:pPr>
            <a:r>
              <a:rPr lang="en-GB" sz="1200" i="1" noProof="1">
                <a:solidFill>
                  <a:srgbClr val="000000"/>
                </a:solidFill>
                <a:latin typeface="VeluxForOffice"/>
                <a:cs typeface="Arial" panose="020B0604020202020204" pitchFamily="34" charset="0"/>
              </a:rPr>
              <a:t>Make manual guides, right-click on the page choose </a:t>
            </a:r>
            <a:r>
              <a:rPr lang="en-GB" sz="1200" b="1" i="1" noProof="1">
                <a:solidFill>
                  <a:srgbClr val="000000"/>
                </a:solidFill>
                <a:latin typeface="VeluxForOffice"/>
                <a:cs typeface="Arial" panose="020B0604020202020204" pitchFamily="34" charset="0"/>
              </a:rPr>
              <a:t>Grid and Guides – Add xxx Guide </a:t>
            </a:r>
            <a:r>
              <a:rPr lang="en-GB" sz="1200" i="1" noProof="1">
                <a:solidFill>
                  <a:srgbClr val="000000"/>
                </a:solidFill>
                <a:latin typeface="VeluxForOffice"/>
                <a:cs typeface="Arial" panose="020B0604020202020204" pitchFamily="34" charset="0"/>
              </a:rPr>
              <a:t>they will then appear on all your slides</a:t>
            </a:r>
          </a:p>
        </p:txBody>
      </p:sp>
      <p:sp>
        <p:nvSpPr>
          <p:cNvPr id="15" name="Text Box 48"/>
          <p:cNvSpPr txBox="1">
            <a:spLocks noChangeArrowheads="1"/>
          </p:cNvSpPr>
          <p:nvPr userDrawn="1"/>
        </p:nvSpPr>
        <p:spPr bwMode="auto">
          <a:xfrm>
            <a:off x="8164514" y="1250867"/>
            <a:ext cx="3618530"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400" b="1" i="1" noProof="1">
                <a:solidFill>
                  <a:srgbClr val="000000"/>
                </a:solidFill>
                <a:latin typeface="VeluxForOffice"/>
                <a:cs typeface="Arial" panose="020B0604020202020204" pitchFamily="34" charset="0"/>
              </a:rPr>
              <a:t>Insert footer, slide number, </a:t>
            </a:r>
            <a:br>
              <a:rPr lang="en-GB" sz="1400" b="1" i="1" noProof="1">
                <a:solidFill>
                  <a:srgbClr val="000000"/>
                </a:solidFill>
                <a:latin typeface="VeluxForOffice"/>
                <a:cs typeface="Arial" panose="020B0604020202020204" pitchFamily="34" charset="0"/>
              </a:rPr>
            </a:br>
            <a:r>
              <a:rPr lang="en-GB" sz="1400" b="1" i="1" noProof="1">
                <a:solidFill>
                  <a:srgbClr val="000000"/>
                </a:solidFill>
                <a:latin typeface="VeluxForOffice"/>
                <a:cs typeface="Arial" panose="020B0604020202020204" pitchFamily="34" charset="0"/>
              </a:rPr>
              <a:t>date</a:t>
            </a:r>
          </a:p>
          <a:p>
            <a:pPr defTabSz="914126" eaLnBrk="1" fontAlgn="auto" hangingPunct="1">
              <a:spcBef>
                <a:spcPts val="0"/>
              </a:spcBef>
              <a:spcAft>
                <a:spcPts val="600"/>
              </a:spcAft>
              <a:defRPr/>
            </a:pPr>
            <a:r>
              <a:rPr lang="en-GB" sz="1200" i="1" noProof="1">
                <a:solidFill>
                  <a:srgbClr val="000000"/>
                </a:solidFill>
                <a:latin typeface="VeluxForOffice"/>
                <a:cs typeface="Arial" panose="020B0604020202020204" pitchFamily="34" charset="0"/>
              </a:rPr>
              <a:t>Do this at the very end, so you get all the corrections with you</a:t>
            </a:r>
          </a:p>
          <a:p>
            <a:pPr eaLnBrk="1" hangingPunct="1">
              <a:spcAft>
                <a:spcPts val="600"/>
              </a:spcAft>
              <a:defRPr/>
            </a:pPr>
            <a:r>
              <a:rPr lang="en-GB" altLang="da-DK" sz="1200" b="1" i="1" noProof="1">
                <a:solidFill>
                  <a:srgbClr val="000000"/>
                </a:solidFill>
                <a:latin typeface="VeluxForOffice"/>
                <a:cs typeface="Arial" panose="020B0604020202020204" pitchFamily="34" charset="0"/>
              </a:rPr>
              <a:t>1. </a:t>
            </a:r>
            <a:r>
              <a:rPr lang="en-GB" altLang="da-DK" sz="1200" i="1" noProof="1">
                <a:solidFill>
                  <a:srgbClr val="000000"/>
                </a:solidFill>
                <a:latin typeface="VeluxForOffice"/>
                <a:cs typeface="Arial" panose="020B0604020202020204" pitchFamily="34" charset="0"/>
              </a:rPr>
              <a:t>Click the </a:t>
            </a:r>
            <a:r>
              <a:rPr lang="en-GB" altLang="da-DK" sz="1200" b="1" i="1" noProof="1">
                <a:solidFill>
                  <a:srgbClr val="000000"/>
                </a:solidFill>
                <a:latin typeface="VeluxForOffice"/>
                <a:cs typeface="Arial" panose="020B0604020202020204" pitchFamily="34" charset="0"/>
              </a:rPr>
              <a:t>Insert tab</a:t>
            </a:r>
            <a:endParaRPr lang="en-GB" altLang="da-DK" sz="1200" i="1" strike="sngStrike" noProof="1">
              <a:solidFill>
                <a:srgbClr val="000000"/>
              </a:solidFill>
              <a:latin typeface="VeluxForOffice"/>
              <a:cs typeface="Arial" panose="020B0604020202020204" pitchFamily="34" charset="0"/>
            </a:endParaRPr>
          </a:p>
          <a:p>
            <a:pPr eaLnBrk="1" hangingPunct="1">
              <a:spcAft>
                <a:spcPts val="600"/>
              </a:spcAft>
              <a:defRPr/>
            </a:pPr>
            <a:r>
              <a:rPr lang="en-GB" altLang="da-DK" sz="1200" b="1" i="1" noProof="1">
                <a:solidFill>
                  <a:srgbClr val="000000"/>
                </a:solidFill>
                <a:latin typeface="VeluxForOffice"/>
                <a:cs typeface="Arial" panose="020B0604020202020204" pitchFamily="34" charset="0"/>
              </a:rPr>
              <a:t>2. </a:t>
            </a:r>
            <a:r>
              <a:rPr lang="en-GB" altLang="da-DK" sz="1200" i="1" noProof="1">
                <a:solidFill>
                  <a:srgbClr val="000000"/>
                </a:solidFill>
                <a:latin typeface="VeluxForOffice"/>
                <a:cs typeface="Arial" panose="020B0604020202020204" pitchFamily="34" charset="0"/>
              </a:rPr>
              <a:t>Click</a:t>
            </a:r>
            <a:r>
              <a:rPr lang="en-GB" altLang="da-DK" sz="1200" b="1" i="1" noProof="1">
                <a:solidFill>
                  <a:srgbClr val="000000"/>
                </a:solidFill>
                <a:latin typeface="VeluxForOffice"/>
                <a:cs typeface="Arial" panose="020B0604020202020204" pitchFamily="34" charset="0"/>
              </a:rPr>
              <a:t> </a:t>
            </a:r>
            <a:r>
              <a:rPr lang="en-GB" altLang="da-DK" sz="1200" i="1" noProof="1">
                <a:solidFill>
                  <a:srgbClr val="000000"/>
                </a:solidFill>
                <a:latin typeface="VeluxForOffice"/>
                <a:cs typeface="Arial" panose="020B0604020202020204" pitchFamily="34" charset="0"/>
              </a:rPr>
              <a:t>on</a:t>
            </a:r>
            <a:r>
              <a:rPr lang="en-GB" altLang="da-DK" sz="1200" b="1" i="1" noProof="1">
                <a:solidFill>
                  <a:srgbClr val="000000"/>
                </a:solidFill>
                <a:latin typeface="VeluxForOffice"/>
                <a:cs typeface="Arial" panose="020B0604020202020204" pitchFamily="34" charset="0"/>
              </a:rPr>
              <a:t> Header and Footer </a:t>
            </a:r>
            <a:r>
              <a:rPr lang="en-GB" altLang="da-DK" sz="1200" i="1" noProof="1">
                <a:solidFill>
                  <a:srgbClr val="000000"/>
                </a:solidFill>
                <a:latin typeface="VeluxForOffice"/>
                <a:cs typeface="Arial" panose="020B0604020202020204" pitchFamily="34" charset="0"/>
              </a:rPr>
              <a:t>(write the desired text)</a:t>
            </a:r>
          </a:p>
          <a:p>
            <a:pPr eaLnBrk="1" hangingPunct="1">
              <a:spcAft>
                <a:spcPts val="600"/>
              </a:spcAft>
              <a:defRPr/>
            </a:pPr>
            <a:r>
              <a:rPr lang="en-GB" sz="1200" b="1" i="1" noProof="1">
                <a:solidFill>
                  <a:srgbClr val="000000"/>
                </a:solidFill>
                <a:latin typeface="VeluxForOffice"/>
                <a:cs typeface="Arial" panose="020B0604020202020204" pitchFamily="34" charset="0"/>
              </a:rPr>
              <a:t>3. </a:t>
            </a:r>
            <a:r>
              <a:rPr lang="en-GB" sz="1200" i="1" noProof="1">
                <a:solidFill>
                  <a:srgbClr val="000000"/>
                </a:solidFill>
                <a:latin typeface="VeluxForOffice"/>
                <a:cs typeface="Arial" panose="020B0604020202020204" pitchFamily="34" charset="0"/>
              </a:rPr>
              <a:t>Click </a:t>
            </a:r>
            <a:r>
              <a:rPr lang="en-GB" sz="1200" b="1" i="1" noProof="1">
                <a:solidFill>
                  <a:srgbClr val="000000"/>
                </a:solidFill>
                <a:latin typeface="VeluxForOffice"/>
                <a:cs typeface="Arial" panose="020B0604020202020204" pitchFamily="34" charset="0"/>
              </a:rPr>
              <a:t>Apply to All</a:t>
            </a:r>
            <a:r>
              <a:rPr lang="en-GB" sz="1200" i="1" noProof="1">
                <a:solidFill>
                  <a:srgbClr val="000000"/>
                </a:solidFill>
                <a:latin typeface="VeluxForOffice"/>
                <a:cs typeface="Arial" panose="020B0604020202020204" pitchFamily="34" charset="0"/>
              </a:rPr>
              <a:t> or </a:t>
            </a:r>
            <a:r>
              <a:rPr lang="en-GB" sz="1200" b="1" i="1" noProof="1">
                <a:solidFill>
                  <a:srgbClr val="000000"/>
                </a:solidFill>
                <a:latin typeface="VeluxForOffice"/>
                <a:cs typeface="Arial" panose="020B0604020202020204" pitchFamily="34" charset="0"/>
              </a:rPr>
              <a:t>Apply </a:t>
            </a:r>
            <a:r>
              <a:rPr lang="en-GB" sz="1200" i="1" noProof="1">
                <a:solidFill>
                  <a:srgbClr val="000000"/>
                </a:solidFill>
                <a:latin typeface="VeluxForOffice"/>
                <a:cs typeface="Arial" panose="020B0604020202020204" pitchFamily="34" charset="0"/>
              </a:rPr>
              <a:t>if only used on one slide</a:t>
            </a:r>
          </a:p>
        </p:txBody>
      </p:sp>
      <p:sp>
        <p:nvSpPr>
          <p:cNvPr id="18" name="AutoShape 4"/>
          <p:cNvSpPr>
            <a:spLocks/>
          </p:cNvSpPr>
          <p:nvPr userDrawn="1"/>
        </p:nvSpPr>
        <p:spPr bwMode="gray">
          <a:xfrm>
            <a:off x="4262438" y="1250868"/>
            <a:ext cx="2395373" cy="66172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rgbClr val="000000"/>
                </a:solidFill>
                <a:latin typeface="VeluxForOffice"/>
                <a:cs typeface="Arial" panose="020B0604020202020204" pitchFamily="34" charset="0"/>
              </a:rPr>
              <a:t>Insert picture</a:t>
            </a:r>
          </a:p>
          <a:p>
            <a:pPr eaLnBrk="1" fontAlgn="auto" hangingPunct="1">
              <a:spcBef>
                <a:spcPts val="0"/>
              </a:spcBef>
              <a:spcAft>
                <a:spcPts val="240"/>
              </a:spcAft>
              <a:buFont typeface="+mj-lt"/>
              <a:buNone/>
              <a:defRPr/>
            </a:pPr>
            <a:r>
              <a:rPr lang="en-GB" sz="1200" i="1" noProof="1">
                <a:solidFill>
                  <a:srgbClr val="000000"/>
                </a:solidFill>
                <a:latin typeface="VeluxForOffice"/>
                <a:cs typeface="Arial" panose="020B0604020202020204" pitchFamily="34" charset="0"/>
              </a:rPr>
              <a:t>On slides with pictureplaceholder, </a:t>
            </a:r>
            <a:br>
              <a:rPr lang="en-GB" sz="1200" i="1" noProof="1">
                <a:solidFill>
                  <a:srgbClr val="000000"/>
                </a:solidFill>
                <a:latin typeface="VeluxForOffice"/>
                <a:cs typeface="Arial" panose="020B0604020202020204" pitchFamily="34" charset="0"/>
              </a:rPr>
            </a:br>
            <a:r>
              <a:rPr lang="en-GB" sz="1200" i="1" noProof="1">
                <a:solidFill>
                  <a:srgbClr val="000000"/>
                </a:solidFill>
                <a:latin typeface="VeluxForOffice"/>
                <a:cs typeface="Arial" panose="020B0604020202020204" pitchFamily="34" charset="0"/>
              </a:rPr>
              <a:t>click on the icon and choose </a:t>
            </a:r>
            <a:r>
              <a:rPr lang="en-GB" sz="1200" b="1" i="1" noProof="1">
                <a:solidFill>
                  <a:srgbClr val="000000"/>
                </a:solidFill>
                <a:latin typeface="VeluxForOffice"/>
                <a:cs typeface="Arial" panose="020B0604020202020204" pitchFamily="34" charset="0"/>
              </a:rPr>
              <a:t>Insert</a:t>
            </a:r>
          </a:p>
        </p:txBody>
      </p:sp>
      <p:sp>
        <p:nvSpPr>
          <p:cNvPr id="22" name="TextBox 12"/>
          <p:cNvSpPr txBox="1">
            <a:spLocks noChangeArrowheads="1"/>
          </p:cNvSpPr>
          <p:nvPr userDrawn="1"/>
        </p:nvSpPr>
        <p:spPr bwMode="auto">
          <a:xfrm>
            <a:off x="4262438" y="2061396"/>
            <a:ext cx="261491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600"/>
              </a:spcAft>
              <a:buFontTx/>
              <a:buNone/>
              <a:defRPr/>
            </a:pPr>
            <a:r>
              <a:rPr lang="en-GB" sz="1400" b="1" i="1" noProof="1">
                <a:solidFill>
                  <a:srgbClr val="000000"/>
                </a:solidFill>
                <a:latin typeface="VeluxForOffice"/>
                <a:cs typeface="Arial" panose="020B0604020202020204" pitchFamily="34" charset="0"/>
              </a:rPr>
              <a:t>Change picture</a:t>
            </a:r>
          </a:p>
          <a:p>
            <a:pPr eaLnBrk="1" hangingPunct="1">
              <a:spcBef>
                <a:spcPts val="0"/>
              </a:spcBef>
              <a:spcAft>
                <a:spcPts val="600"/>
              </a:spcAft>
              <a:buFontTx/>
              <a:buNone/>
              <a:defRPr/>
            </a:pPr>
            <a:r>
              <a:rPr lang="en-GB" sz="1200" b="1" i="1" noProof="1">
                <a:solidFill>
                  <a:srgbClr val="000000"/>
                </a:solidFill>
                <a:latin typeface="VeluxForOffice"/>
                <a:cs typeface="Arial" panose="020B0604020202020204" pitchFamily="34" charset="0"/>
              </a:rPr>
              <a:t>1. </a:t>
            </a:r>
            <a:r>
              <a:rPr lang="en-GB" sz="1200" i="1" noProof="1">
                <a:solidFill>
                  <a:srgbClr val="000000"/>
                </a:solidFill>
                <a:latin typeface="VeluxForOffice"/>
                <a:cs typeface="Arial" panose="020B0604020202020204" pitchFamily="34" charset="0"/>
              </a:rPr>
              <a:t>Click </a:t>
            </a:r>
            <a:r>
              <a:rPr lang="en-GB" sz="1200" b="1" i="1" noProof="1">
                <a:solidFill>
                  <a:srgbClr val="000000"/>
                </a:solidFill>
                <a:latin typeface="VeluxForOffice"/>
                <a:cs typeface="Arial" panose="020B0604020202020204" pitchFamily="34" charset="0"/>
              </a:rPr>
              <a:t>Crop </a:t>
            </a:r>
            <a:r>
              <a:rPr lang="en-GB" sz="1200" i="1" noProof="1">
                <a:solidFill>
                  <a:srgbClr val="000000"/>
                </a:solidFill>
                <a:latin typeface="VeluxForOffice"/>
                <a:cs typeface="Arial" panose="020B0604020202020204" pitchFamily="34" charset="0"/>
              </a:rPr>
              <a:t>to change size or focus</a:t>
            </a:r>
            <a:br>
              <a:rPr lang="en-GB" sz="1200" i="1" noProof="1">
                <a:solidFill>
                  <a:srgbClr val="000000"/>
                </a:solidFill>
                <a:latin typeface="VeluxForOffice"/>
                <a:cs typeface="Arial" panose="020B0604020202020204" pitchFamily="34" charset="0"/>
              </a:rPr>
            </a:br>
            <a:r>
              <a:rPr lang="en-GB" sz="1200" i="1" noProof="1">
                <a:solidFill>
                  <a:srgbClr val="000000"/>
                </a:solidFill>
                <a:latin typeface="VeluxForOffice"/>
                <a:cs typeface="Arial" panose="020B0604020202020204" pitchFamily="34" charset="0"/>
              </a:rPr>
              <a:t>of the picture</a:t>
            </a:r>
            <a:endParaRPr lang="en-GB" sz="1200" i="1" strike="sngStrike" noProof="1">
              <a:solidFill>
                <a:srgbClr val="000000"/>
              </a:solidFill>
              <a:latin typeface="VeluxForOffice"/>
              <a:cs typeface="Arial" panose="020B0604020202020204" pitchFamily="34" charset="0"/>
            </a:endParaRPr>
          </a:p>
          <a:p>
            <a:pPr eaLnBrk="1" hangingPunct="1">
              <a:spcBef>
                <a:spcPct val="0"/>
              </a:spcBef>
              <a:spcAft>
                <a:spcPts val="600"/>
              </a:spcAft>
              <a:buFontTx/>
              <a:buNone/>
              <a:defRPr/>
            </a:pPr>
            <a:r>
              <a:rPr lang="en-GB" altLang="da-DK" sz="1200" b="1" i="1" noProof="1">
                <a:solidFill>
                  <a:srgbClr val="000000"/>
                </a:solidFill>
                <a:latin typeface="VeluxForOffice"/>
                <a:cs typeface="Arial" panose="020B0604020202020204" pitchFamily="34" charset="0"/>
              </a:rPr>
              <a:t>2. </a:t>
            </a:r>
            <a:r>
              <a:rPr lang="en-GB" altLang="da-DK" sz="1200" i="1" noProof="1">
                <a:solidFill>
                  <a:srgbClr val="000000"/>
                </a:solidFill>
                <a:latin typeface="VeluxForOffice"/>
                <a:cs typeface="Arial" panose="020B0604020202020204" pitchFamily="34" charset="0"/>
              </a:rPr>
              <a:t>If you want to scale the picture, </a:t>
            </a:r>
            <a:br>
              <a:rPr lang="en-GB" altLang="da-DK" sz="1200" i="1" noProof="1">
                <a:solidFill>
                  <a:srgbClr val="000000"/>
                </a:solidFill>
                <a:latin typeface="VeluxForOffice"/>
                <a:cs typeface="Arial" panose="020B0604020202020204" pitchFamily="34" charset="0"/>
              </a:rPr>
            </a:br>
            <a:r>
              <a:rPr lang="en-GB" altLang="da-DK" sz="1200" i="1" noProof="1">
                <a:solidFill>
                  <a:srgbClr val="000000"/>
                </a:solidFill>
                <a:latin typeface="VeluxForOffice"/>
                <a:cs typeface="Arial" panose="020B0604020202020204" pitchFamily="34" charset="0"/>
              </a:rPr>
              <a:t>hold </a:t>
            </a:r>
            <a:r>
              <a:rPr lang="en-GB" altLang="da-DK" sz="1200" b="1" i="1" noProof="1">
                <a:solidFill>
                  <a:srgbClr val="000000"/>
                </a:solidFill>
                <a:latin typeface="VeluxForOffice"/>
                <a:cs typeface="Arial" panose="020B0604020202020204" pitchFamily="34" charset="0"/>
              </a:rPr>
              <a:t>SHIFT-</a:t>
            </a:r>
            <a:r>
              <a:rPr lang="en-GB" altLang="da-DK" sz="1200" i="1" noProof="1">
                <a:solidFill>
                  <a:srgbClr val="000000"/>
                </a:solidFill>
                <a:latin typeface="VeluxForOffice"/>
                <a:cs typeface="Arial" panose="020B0604020202020204" pitchFamily="34" charset="0"/>
              </a:rPr>
              <a:t>key down while </a:t>
            </a:r>
            <a:br>
              <a:rPr lang="en-GB" altLang="da-DK" sz="1200" i="1" noProof="1">
                <a:solidFill>
                  <a:srgbClr val="000000"/>
                </a:solidFill>
                <a:latin typeface="VeluxForOffice"/>
                <a:cs typeface="Arial" panose="020B0604020202020204" pitchFamily="34" charset="0"/>
              </a:rPr>
            </a:br>
            <a:r>
              <a:rPr lang="en-GB" altLang="da-DK" sz="1200" i="1" noProof="1">
                <a:solidFill>
                  <a:srgbClr val="000000"/>
                </a:solidFill>
                <a:latin typeface="VeluxForOffice"/>
                <a:cs typeface="Arial" panose="020B0604020202020204" pitchFamily="34" charset="0"/>
              </a:rPr>
              <a:t>dragging the corners of the picture</a:t>
            </a:r>
          </a:p>
          <a:p>
            <a:pPr eaLnBrk="1" hangingPunct="1">
              <a:spcBef>
                <a:spcPct val="0"/>
              </a:spcBef>
              <a:spcAft>
                <a:spcPts val="600"/>
              </a:spcAft>
              <a:buFontTx/>
              <a:buNone/>
              <a:defRPr/>
            </a:pPr>
            <a:r>
              <a:rPr lang="en-GB" altLang="da-DK" sz="1200" b="1" i="1" noProof="1">
                <a:solidFill>
                  <a:srgbClr val="000000"/>
                </a:solidFill>
                <a:latin typeface="VeluxForOffice"/>
                <a:cs typeface="Arial" panose="020B0604020202020204" pitchFamily="34" charset="0"/>
              </a:rPr>
              <a:t>Hint:</a:t>
            </a:r>
            <a:r>
              <a:rPr lang="en-GB" altLang="da-DK" sz="1200" i="1" noProof="1">
                <a:solidFill>
                  <a:srgbClr val="000000"/>
                </a:solidFill>
                <a:latin typeface="VeluxForOffice"/>
                <a:cs typeface="Arial" panose="020B0604020202020204" pitchFamily="34" charset="0"/>
              </a:rPr>
              <a:t> If you delete the picture and </a:t>
            </a:r>
            <a:br>
              <a:rPr lang="en-GB" altLang="da-DK" sz="1200" i="1" noProof="1">
                <a:solidFill>
                  <a:srgbClr val="000000"/>
                </a:solidFill>
                <a:latin typeface="VeluxForOffice"/>
                <a:cs typeface="Arial" panose="020B0604020202020204" pitchFamily="34" charset="0"/>
              </a:rPr>
            </a:br>
            <a:r>
              <a:rPr lang="en-GB" altLang="da-DK" sz="1200" i="1" noProof="1">
                <a:solidFill>
                  <a:srgbClr val="000000"/>
                </a:solidFill>
                <a:latin typeface="VeluxForOffice"/>
                <a:cs typeface="Arial" panose="020B0604020202020204" pitchFamily="34" charset="0"/>
              </a:rPr>
              <a:t>insert a new one, the picture may </a:t>
            </a:r>
            <a:br>
              <a:rPr lang="en-GB" altLang="da-DK" sz="1200" i="1" noProof="1">
                <a:solidFill>
                  <a:srgbClr val="000000"/>
                </a:solidFill>
                <a:latin typeface="VeluxForOffice"/>
                <a:cs typeface="Arial" panose="020B0604020202020204" pitchFamily="34" charset="0"/>
              </a:rPr>
            </a:br>
            <a:r>
              <a:rPr lang="en-GB" altLang="da-DK" sz="1200" i="1" noProof="1">
                <a:solidFill>
                  <a:srgbClr val="000000"/>
                </a:solidFill>
                <a:latin typeface="VeluxForOffice"/>
                <a:cs typeface="Arial" panose="020B0604020202020204" pitchFamily="34" charset="0"/>
              </a:rPr>
              <a:t>lie in front of the text or graphic,</a:t>
            </a:r>
            <a:r>
              <a:rPr lang="en-GB" altLang="da-DK" sz="1200" i="1" strike="sngStrike" noProof="1">
                <a:solidFill>
                  <a:srgbClr val="000000"/>
                </a:solidFill>
                <a:latin typeface="VeluxForOffice"/>
                <a:cs typeface="Arial" panose="020B0604020202020204" pitchFamily="34" charset="0"/>
              </a:rPr>
              <a:t> </a:t>
            </a:r>
            <a:br>
              <a:rPr lang="en-GB" altLang="da-DK" sz="1200" i="1" noProof="1">
                <a:solidFill>
                  <a:srgbClr val="000000"/>
                </a:solidFill>
                <a:latin typeface="VeluxForOffice"/>
                <a:cs typeface="Arial" panose="020B0604020202020204" pitchFamily="34" charset="0"/>
              </a:rPr>
            </a:br>
            <a:r>
              <a:rPr lang="en-GB" altLang="da-DK" sz="1200" i="1" noProof="1">
                <a:solidFill>
                  <a:srgbClr val="000000"/>
                </a:solidFill>
                <a:latin typeface="VeluxForOffice"/>
                <a:cs typeface="Arial" panose="020B0604020202020204" pitchFamily="34" charset="0"/>
              </a:rPr>
              <a:t>if this happens, select the picture, </a:t>
            </a:r>
            <a:br>
              <a:rPr lang="en-GB" altLang="da-DK" sz="1200" i="1" noProof="1">
                <a:solidFill>
                  <a:srgbClr val="000000"/>
                </a:solidFill>
                <a:latin typeface="VeluxForOffice"/>
                <a:cs typeface="Arial" panose="020B0604020202020204" pitchFamily="34" charset="0"/>
              </a:rPr>
            </a:br>
            <a:r>
              <a:rPr lang="en-GB" altLang="da-DK" sz="1200" i="1" noProof="1">
                <a:solidFill>
                  <a:srgbClr val="000000"/>
                </a:solidFill>
                <a:latin typeface="VeluxForOffice"/>
                <a:cs typeface="Arial" panose="020B0604020202020204" pitchFamily="34" charset="0"/>
              </a:rPr>
              <a:t>right-click and choose </a:t>
            </a:r>
            <a:r>
              <a:rPr lang="en-GB" altLang="da-DK" sz="1200" b="1" i="1" noProof="1">
                <a:solidFill>
                  <a:srgbClr val="000000"/>
                </a:solidFill>
                <a:latin typeface="VeluxForOffice"/>
                <a:cs typeface="Arial" panose="020B0604020202020204" pitchFamily="34" charset="0"/>
              </a:rPr>
              <a:t>Send to Back</a:t>
            </a:r>
          </a:p>
          <a:p>
            <a:pPr eaLnBrk="1" hangingPunct="1">
              <a:spcBef>
                <a:spcPct val="0"/>
              </a:spcBef>
              <a:spcAft>
                <a:spcPts val="600"/>
              </a:spcAft>
              <a:buFontTx/>
              <a:buNone/>
              <a:defRPr/>
            </a:pPr>
            <a:endParaRPr lang="en-GB" altLang="da-DK" sz="1200" noProof="1">
              <a:solidFill>
                <a:srgbClr val="000000"/>
              </a:solidFill>
              <a:latin typeface="VeluxForOffice"/>
              <a:cs typeface="Arial" panose="020B0604020202020204" pitchFamily="34" charset="0"/>
            </a:endParaRPr>
          </a:p>
        </p:txBody>
      </p:sp>
      <p:pic>
        <p:nvPicPr>
          <p:cNvPr id="23" name="Billede 22"/>
          <p:cNvPicPr>
            <a:picLocks noChangeAspect="1"/>
          </p:cNvPicPr>
          <p:nvPr userDrawn="1"/>
        </p:nvPicPr>
        <p:blipFill>
          <a:blip r:embed="rId2"/>
          <a:stretch>
            <a:fillRect/>
          </a:stretch>
        </p:blipFill>
        <p:spPr>
          <a:xfrm>
            <a:off x="6920398" y="2317187"/>
            <a:ext cx="337312" cy="321707"/>
          </a:xfrm>
          <a:prstGeom prst="rect">
            <a:avLst/>
          </a:prstGeom>
        </p:spPr>
      </p:pic>
      <p:sp>
        <p:nvSpPr>
          <p:cNvPr id="12" name="Text Box 48"/>
          <p:cNvSpPr txBox="1">
            <a:spLocks noChangeArrowheads="1"/>
          </p:cNvSpPr>
          <p:nvPr userDrawn="1"/>
        </p:nvSpPr>
        <p:spPr bwMode="auto">
          <a:xfrm>
            <a:off x="369333" y="4360720"/>
            <a:ext cx="3148035" cy="129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400" b="1" i="1" noProof="1">
                <a:solidFill>
                  <a:srgbClr val="000000"/>
                </a:solidFill>
                <a:latin typeface="VeluxForOffice"/>
                <a:cs typeface="Arial" panose="020B0604020202020204" pitchFamily="34" charset="0"/>
              </a:rPr>
              <a:t>Use layouts</a:t>
            </a:r>
          </a:p>
          <a:p>
            <a:pPr eaLnBrk="1" hangingPunct="1">
              <a:spcAft>
                <a:spcPts val="600"/>
              </a:spcAft>
              <a:defRPr/>
            </a:pPr>
            <a:r>
              <a:rPr lang="en-GB" altLang="da-DK" sz="1200" b="1" i="1" noProof="1">
                <a:solidFill>
                  <a:srgbClr val="000000"/>
                </a:solidFill>
                <a:latin typeface="VeluxForOffice"/>
                <a:cs typeface="Arial" panose="020B0604020202020204" pitchFamily="34" charset="0"/>
              </a:rPr>
              <a:t>1. </a:t>
            </a:r>
            <a:r>
              <a:rPr lang="en-GB" altLang="da-DK" sz="1200" i="1" noProof="1">
                <a:solidFill>
                  <a:srgbClr val="000000"/>
                </a:solidFill>
                <a:latin typeface="VeluxForOffice"/>
                <a:cs typeface="Arial" panose="020B0604020202020204" pitchFamily="34" charset="0"/>
              </a:rPr>
              <a:t>Click the </a:t>
            </a:r>
            <a:r>
              <a:rPr lang="en-GB" altLang="da-DK" sz="1200" b="1" i="1" noProof="1">
                <a:solidFill>
                  <a:srgbClr val="000000"/>
                </a:solidFill>
                <a:latin typeface="VeluxForOffice"/>
                <a:cs typeface="Arial" panose="020B0604020202020204" pitchFamily="34" charset="0"/>
              </a:rPr>
              <a:t>Home tab</a:t>
            </a:r>
            <a:endParaRPr lang="en-GB" altLang="da-DK" sz="1200" i="1" strike="sngStrike" noProof="1">
              <a:solidFill>
                <a:srgbClr val="000000"/>
              </a:solidFill>
              <a:latin typeface="VeluxForOffice"/>
              <a:cs typeface="Arial" panose="020B0604020202020204" pitchFamily="34" charset="0"/>
            </a:endParaRPr>
          </a:p>
          <a:p>
            <a:pPr eaLnBrk="1" hangingPunct="1">
              <a:spcAft>
                <a:spcPts val="600"/>
              </a:spcAft>
              <a:defRPr/>
            </a:pPr>
            <a:r>
              <a:rPr lang="en-GB" altLang="da-DK" sz="1200" b="1" i="1" noProof="1">
                <a:solidFill>
                  <a:srgbClr val="000000"/>
                </a:solidFill>
                <a:latin typeface="VeluxForOffice"/>
                <a:cs typeface="Arial" panose="020B0604020202020204" pitchFamily="34" charset="0"/>
              </a:rPr>
              <a:t>2. </a:t>
            </a:r>
            <a:r>
              <a:rPr lang="en-GB" altLang="da-DK" sz="1200" i="1" noProof="1">
                <a:solidFill>
                  <a:srgbClr val="000000"/>
                </a:solidFill>
                <a:latin typeface="VeluxForOffice"/>
                <a:cs typeface="Arial" panose="020B0604020202020204" pitchFamily="34" charset="0"/>
              </a:rPr>
              <a:t>Click </a:t>
            </a:r>
            <a:r>
              <a:rPr lang="en-GB" altLang="da-DK" sz="1200" b="1" i="1" noProof="1">
                <a:solidFill>
                  <a:srgbClr val="000000"/>
                </a:solidFill>
                <a:latin typeface="VeluxForOffice"/>
                <a:cs typeface="Arial" panose="020B0604020202020204" pitchFamily="34" charset="0"/>
              </a:rPr>
              <a:t>New Slide </a:t>
            </a:r>
            <a:r>
              <a:rPr lang="en-GB" altLang="da-DK" sz="1200" i="1" noProof="1">
                <a:solidFill>
                  <a:srgbClr val="000000"/>
                </a:solidFill>
                <a:latin typeface="VeluxForOffice"/>
                <a:cs typeface="Arial" panose="020B0604020202020204" pitchFamily="34" charset="0"/>
              </a:rPr>
              <a:t>menu to insert new slide</a:t>
            </a:r>
          </a:p>
          <a:p>
            <a:pPr eaLnBrk="1" hangingPunct="1">
              <a:spcAft>
                <a:spcPts val="240"/>
              </a:spcAft>
              <a:defRPr/>
            </a:pPr>
            <a:r>
              <a:rPr lang="en-GB" altLang="da-DK" sz="1200" b="1" i="1" noProof="1">
                <a:solidFill>
                  <a:srgbClr val="000000"/>
                </a:solidFill>
                <a:latin typeface="VeluxForOffice"/>
                <a:cs typeface="Arial" panose="020B0604020202020204" pitchFamily="34" charset="0"/>
              </a:rPr>
              <a:t>3. </a:t>
            </a:r>
            <a:r>
              <a:rPr lang="en-GB" altLang="da-DK" sz="1200" i="1" noProof="1">
                <a:solidFill>
                  <a:srgbClr val="000000"/>
                </a:solidFill>
                <a:latin typeface="VeluxForOffice"/>
                <a:cs typeface="Arial" panose="020B0604020202020204" pitchFamily="34" charset="0"/>
              </a:rPr>
              <a:t>Choose </a:t>
            </a:r>
            <a:r>
              <a:rPr lang="en-GB" altLang="da-DK" sz="1200" b="1" i="1" noProof="1">
                <a:solidFill>
                  <a:srgbClr val="000000"/>
                </a:solidFill>
                <a:latin typeface="VeluxForOffice"/>
                <a:cs typeface="Arial" panose="020B0604020202020204" pitchFamily="34" charset="0"/>
              </a:rPr>
              <a:t>Layout</a:t>
            </a:r>
            <a:r>
              <a:rPr lang="en-GB" altLang="da-DK" sz="1200" i="1" noProof="1">
                <a:solidFill>
                  <a:srgbClr val="000000"/>
                </a:solidFill>
                <a:latin typeface="VeluxForOffice"/>
                <a:cs typeface="Arial" panose="020B0604020202020204" pitchFamily="34" charset="0"/>
              </a:rPr>
              <a:t> to change an appropriate layout from the "drop down" menu </a:t>
            </a:r>
            <a:endParaRPr lang="en-GB" sz="1200" b="1" i="1" noProof="1">
              <a:solidFill>
                <a:srgbClr val="000000"/>
              </a:solidFill>
              <a:latin typeface="VeluxForOffice"/>
              <a:cs typeface="Arial" panose="020B0604020202020204" pitchFamily="34" charset="0"/>
            </a:endParaRPr>
          </a:p>
        </p:txBody>
      </p:sp>
      <p:sp>
        <p:nvSpPr>
          <p:cNvPr id="27" name="AutoShape 4"/>
          <p:cNvSpPr>
            <a:spLocks/>
          </p:cNvSpPr>
          <p:nvPr userDrawn="1"/>
        </p:nvSpPr>
        <p:spPr bwMode="gray">
          <a:xfrm>
            <a:off x="4280203" y="4555394"/>
            <a:ext cx="2914861" cy="110799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rgbClr val="000000"/>
                </a:solidFill>
                <a:latin typeface="VeluxForOffice"/>
                <a:cs typeface="Arial" panose="020B0604020202020204" pitchFamily="34" charset="0"/>
              </a:rPr>
              <a:t>Reset slide</a:t>
            </a:r>
          </a:p>
          <a:p>
            <a:pPr defTabSz="914126" eaLnBrk="1" fontAlgn="auto" hangingPunct="1">
              <a:spcBef>
                <a:spcPts val="0"/>
              </a:spcBef>
              <a:spcAft>
                <a:spcPts val="600"/>
              </a:spcAft>
              <a:buFont typeface="+mj-lt"/>
              <a:buNone/>
              <a:defRPr/>
            </a:pPr>
            <a:r>
              <a:rPr lang="en-GB" altLang="da-DK" sz="1200" b="1" i="1" noProof="1">
                <a:solidFill>
                  <a:srgbClr val="000000"/>
                </a:solidFill>
                <a:latin typeface="VeluxForOffice"/>
                <a:cs typeface="Arial" panose="020B0604020202020204" pitchFamily="34" charset="0"/>
              </a:rPr>
              <a:t>1.</a:t>
            </a:r>
            <a:r>
              <a:rPr lang="en-GB" altLang="da-DK" sz="1200" i="1" noProof="1">
                <a:solidFill>
                  <a:srgbClr val="000000"/>
                </a:solidFill>
                <a:latin typeface="VeluxForOffice"/>
                <a:cs typeface="Arial" panose="020B0604020202020204" pitchFamily="34" charset="0"/>
              </a:rPr>
              <a:t> Click the </a:t>
            </a:r>
            <a:r>
              <a:rPr lang="en-GB" altLang="da-DK" sz="1200" b="1" i="1" noProof="1">
                <a:solidFill>
                  <a:srgbClr val="000000"/>
                </a:solidFill>
                <a:latin typeface="VeluxForOffice"/>
                <a:cs typeface="Arial" panose="020B0604020202020204" pitchFamily="34" charset="0"/>
              </a:rPr>
              <a:t>Home tab</a:t>
            </a:r>
            <a:endParaRPr lang="en-GB" altLang="da-DK" sz="1200" i="1" strike="sngStrike" noProof="1">
              <a:solidFill>
                <a:srgbClr val="000000"/>
              </a:solidFill>
              <a:latin typeface="VeluxForOffice"/>
              <a:cs typeface="Arial" panose="020B0604020202020204" pitchFamily="34" charset="0"/>
            </a:endParaRPr>
          </a:p>
          <a:p>
            <a:pPr defTabSz="914126" eaLnBrk="1" fontAlgn="auto" hangingPunct="1">
              <a:spcBef>
                <a:spcPts val="0"/>
              </a:spcBef>
              <a:spcAft>
                <a:spcPts val="240"/>
              </a:spcAft>
              <a:buFont typeface="+mj-lt"/>
              <a:buNone/>
              <a:defRPr/>
            </a:pPr>
            <a:r>
              <a:rPr lang="en-GB" altLang="da-DK" sz="1200" b="1" i="1" noProof="1">
                <a:solidFill>
                  <a:srgbClr val="000000"/>
                </a:solidFill>
                <a:latin typeface="VeluxForOffice"/>
                <a:cs typeface="Arial" panose="020B0604020202020204" pitchFamily="34" charset="0"/>
              </a:rPr>
              <a:t>2. </a:t>
            </a:r>
            <a:r>
              <a:rPr lang="en-GB" altLang="da-DK" sz="1200" i="1" noProof="1">
                <a:solidFill>
                  <a:srgbClr val="000000"/>
                </a:solidFill>
                <a:latin typeface="VeluxForOffice"/>
                <a:cs typeface="Arial" panose="020B0604020202020204" pitchFamily="34" charset="0"/>
              </a:rPr>
              <a:t>Click the </a:t>
            </a:r>
            <a:r>
              <a:rPr lang="en-GB" altLang="da-DK" sz="1200" b="1" i="1" noProof="1">
                <a:solidFill>
                  <a:srgbClr val="000000"/>
                </a:solidFill>
                <a:latin typeface="VeluxForOffice"/>
                <a:cs typeface="Arial" panose="020B0604020202020204" pitchFamily="34" charset="0"/>
              </a:rPr>
              <a:t>Reset </a:t>
            </a:r>
            <a:r>
              <a:rPr lang="en-GB" altLang="da-DK" sz="1200" i="1" noProof="1">
                <a:solidFill>
                  <a:srgbClr val="000000"/>
                </a:solidFill>
                <a:latin typeface="VeluxForOffice"/>
                <a:cs typeface="Arial" panose="020B0604020202020204" pitchFamily="34" charset="0"/>
              </a:rPr>
              <a:t>menu to reset position, size and formatting of the slide placeholders to their default settings</a:t>
            </a:r>
          </a:p>
        </p:txBody>
      </p:sp>
      <p:sp>
        <p:nvSpPr>
          <p:cNvPr id="6" name="Rectangle 4"/>
          <p:cNvSpPr>
            <a:spLocks noChangeArrowheads="1"/>
          </p:cNvSpPr>
          <p:nvPr userDrawn="1"/>
        </p:nvSpPr>
        <p:spPr bwMode="auto">
          <a:xfrm>
            <a:off x="0" y="-184666"/>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dirty="0">
              <a:solidFill>
                <a:srgbClr val="000000"/>
              </a:solidFill>
            </a:endParaRPr>
          </a:p>
        </p:txBody>
      </p:sp>
      <p:sp>
        <p:nvSpPr>
          <p:cNvPr id="4" name="Rectangle 2"/>
          <p:cNvSpPr>
            <a:spLocks noChangeArrowheads="1"/>
          </p:cNvSpPr>
          <p:nvPr userDrawn="1"/>
        </p:nvSpPr>
        <p:spPr bwMode="auto">
          <a:xfrm>
            <a:off x="0" y="-184666"/>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dirty="0">
              <a:solidFill>
                <a:srgbClr val="000000"/>
              </a:solidFill>
            </a:endParaRPr>
          </a:p>
        </p:txBody>
      </p:sp>
      <p:sp>
        <p:nvSpPr>
          <p:cNvPr id="29" name="Text Box 48"/>
          <p:cNvSpPr txBox="1">
            <a:spLocks noChangeArrowheads="1"/>
          </p:cNvSpPr>
          <p:nvPr userDrawn="1"/>
        </p:nvSpPr>
        <p:spPr bwMode="auto">
          <a:xfrm>
            <a:off x="358776" y="2655915"/>
            <a:ext cx="2927349" cy="161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400" b="1" i="1" noProof="1">
                <a:solidFill>
                  <a:srgbClr val="000000"/>
                </a:solidFill>
                <a:latin typeface="VeluxForOffice"/>
                <a:cs typeface="Arial" panose="020B0604020202020204" pitchFamily="34" charset="0"/>
              </a:rPr>
              <a:t>Use text styles</a:t>
            </a:r>
          </a:p>
          <a:p>
            <a:pPr eaLnBrk="1" hangingPunct="1">
              <a:spcAft>
                <a:spcPts val="600"/>
              </a:spcAft>
              <a:defRPr/>
            </a:pPr>
            <a:r>
              <a:rPr lang="en-GB" altLang="da-DK" sz="1200" i="1" noProof="1">
                <a:solidFill>
                  <a:srgbClr val="000000"/>
                </a:solidFill>
                <a:latin typeface="VeluxForOffice"/>
                <a:cs typeface="Arial" panose="020B0604020202020204" pitchFamily="34" charset="0"/>
              </a:rPr>
              <a:t>Use the </a:t>
            </a:r>
            <a:r>
              <a:rPr lang="en-GB" altLang="da-DK" sz="1200" b="1" i="1" noProof="1">
                <a:solidFill>
                  <a:srgbClr val="000000"/>
                </a:solidFill>
                <a:latin typeface="VeluxForOffice"/>
                <a:cs typeface="Arial" panose="020B0604020202020204" pitchFamily="34" charset="0"/>
              </a:rPr>
              <a:t>TAB</a:t>
            </a:r>
            <a:r>
              <a:rPr lang="en-GB" altLang="da-DK" sz="1200" i="1" noProof="1">
                <a:solidFill>
                  <a:srgbClr val="000000"/>
                </a:solidFill>
                <a:latin typeface="VeluxForOffice"/>
                <a:cs typeface="Arial" panose="020B0604020202020204" pitchFamily="34" charset="0"/>
              </a:rPr>
              <a:t>-key to jump through levels. Click </a:t>
            </a:r>
            <a:r>
              <a:rPr lang="en-GB" altLang="da-DK" sz="1200" b="1" i="1" noProof="1">
                <a:solidFill>
                  <a:srgbClr val="000000"/>
                </a:solidFill>
                <a:latin typeface="VeluxForOffice"/>
                <a:cs typeface="Arial" panose="020B0604020202020204" pitchFamily="34" charset="0"/>
              </a:rPr>
              <a:t>ENTER</a:t>
            </a:r>
            <a:r>
              <a:rPr lang="en-GB" altLang="da-DK" sz="1200" i="1" noProof="1">
                <a:solidFill>
                  <a:srgbClr val="000000"/>
                </a:solidFill>
                <a:latin typeface="VeluxForOffice"/>
                <a:cs typeface="Arial" panose="020B0604020202020204" pitchFamily="34" charset="0"/>
              </a:rPr>
              <a:t>, then </a:t>
            </a:r>
            <a:r>
              <a:rPr lang="en-GB" altLang="da-DK" sz="1200" b="1" i="1" noProof="1">
                <a:solidFill>
                  <a:srgbClr val="000000"/>
                </a:solidFill>
                <a:latin typeface="VeluxForOffice"/>
                <a:cs typeface="Arial" panose="020B0604020202020204" pitchFamily="34" charset="0"/>
              </a:rPr>
              <a:t>TAB</a:t>
            </a:r>
            <a:r>
              <a:rPr lang="en-GB" altLang="da-DK" sz="1200" i="1" noProof="1">
                <a:solidFill>
                  <a:srgbClr val="000000"/>
                </a:solidFill>
                <a:latin typeface="VeluxForOffice"/>
                <a:cs typeface="Arial" panose="020B0604020202020204" pitchFamily="34" charset="0"/>
              </a:rPr>
              <a:t> to switch from one level to the next level</a:t>
            </a:r>
          </a:p>
          <a:p>
            <a:pPr eaLnBrk="1" hangingPunct="1">
              <a:spcAft>
                <a:spcPts val="240"/>
              </a:spcAft>
              <a:defRPr/>
            </a:pPr>
            <a:r>
              <a:rPr lang="en-GB" altLang="da-DK" sz="1200" i="1" noProof="1">
                <a:solidFill>
                  <a:srgbClr val="000000"/>
                </a:solidFill>
                <a:latin typeface="VeluxForOffice"/>
                <a:cs typeface="Arial" panose="020B0604020202020204" pitchFamily="34" charset="0"/>
              </a:rPr>
              <a:t>To go back in levels use </a:t>
            </a:r>
            <a:r>
              <a:rPr lang="en-GB" altLang="da-DK" sz="1200" b="1" i="1" noProof="1">
                <a:solidFill>
                  <a:srgbClr val="000000"/>
                </a:solidFill>
                <a:latin typeface="VeluxForOffice"/>
                <a:cs typeface="Arial" panose="020B0604020202020204" pitchFamily="34" charset="0"/>
              </a:rPr>
              <a:t>SHIFT-TAB</a:t>
            </a:r>
            <a:endParaRPr lang="en-GB" sz="1200" b="1" i="1" noProof="1">
              <a:solidFill>
                <a:srgbClr val="000000"/>
              </a:solidFill>
              <a:latin typeface="VeluxForOffice"/>
              <a:cs typeface="Arial" panose="020B0604020202020204" pitchFamily="34" charset="0"/>
            </a:endParaRPr>
          </a:p>
          <a:p>
            <a:pPr eaLnBrk="1" hangingPunct="1">
              <a:spcAft>
                <a:spcPts val="240"/>
              </a:spcAft>
              <a:defRPr/>
            </a:pPr>
            <a:r>
              <a:rPr lang="en-GB" sz="1200" i="1" noProof="1">
                <a:solidFill>
                  <a:srgbClr val="000000"/>
                </a:solidFill>
                <a:latin typeface="VeluxForOffice"/>
                <a:cs typeface="Arial" panose="020B0604020202020204" pitchFamily="34" charset="0"/>
              </a:rPr>
              <a:t>Alternatively, </a:t>
            </a:r>
            <a:r>
              <a:rPr lang="en-GB" sz="1200" b="1" i="1" noProof="1">
                <a:solidFill>
                  <a:srgbClr val="000000"/>
                </a:solidFill>
                <a:latin typeface="VeluxForOffice"/>
                <a:cs typeface="Arial" panose="020B0604020202020204" pitchFamily="34" charset="0"/>
              </a:rPr>
              <a:t>Increase</a:t>
            </a:r>
            <a:r>
              <a:rPr lang="en-GB" sz="1200" i="1" noProof="1">
                <a:solidFill>
                  <a:srgbClr val="000000"/>
                </a:solidFill>
                <a:latin typeface="VeluxForOffice"/>
                <a:cs typeface="Arial" panose="020B0604020202020204" pitchFamily="34" charset="0"/>
              </a:rPr>
              <a:t> and</a:t>
            </a:r>
            <a:br>
              <a:rPr lang="en-GB" sz="1200" i="1" noProof="1">
                <a:solidFill>
                  <a:srgbClr val="000000"/>
                </a:solidFill>
                <a:latin typeface="VeluxForOffice"/>
                <a:cs typeface="Arial" panose="020B0604020202020204" pitchFamily="34" charset="0"/>
              </a:rPr>
            </a:br>
            <a:r>
              <a:rPr lang="en-GB" sz="1200" b="1" i="1" noProof="1">
                <a:solidFill>
                  <a:srgbClr val="000000"/>
                </a:solidFill>
                <a:latin typeface="VeluxForOffice"/>
                <a:cs typeface="Arial" panose="020B0604020202020204" pitchFamily="34" charset="0"/>
              </a:rPr>
              <a:t>Decrease </a:t>
            </a:r>
            <a:r>
              <a:rPr lang="en-GB" sz="1200" i="1" noProof="1">
                <a:solidFill>
                  <a:srgbClr val="000000"/>
                </a:solidFill>
                <a:latin typeface="VeluxForOffice"/>
                <a:cs typeface="Arial" panose="020B0604020202020204" pitchFamily="34" charset="0"/>
              </a:rPr>
              <a:t>list level can be used</a:t>
            </a:r>
          </a:p>
        </p:txBody>
      </p:sp>
      <p:pic>
        <p:nvPicPr>
          <p:cNvPr id="5" name="Picture 4"/>
          <p:cNvPicPr>
            <a:picLocks noChangeAspect="1"/>
          </p:cNvPicPr>
          <p:nvPr userDrawn="1"/>
        </p:nvPicPr>
        <p:blipFill>
          <a:blip r:embed="rId3"/>
          <a:stretch>
            <a:fillRect/>
          </a:stretch>
        </p:blipFill>
        <p:spPr>
          <a:xfrm>
            <a:off x="6944082" y="1481194"/>
            <a:ext cx="262083" cy="256054"/>
          </a:xfrm>
          <a:prstGeom prst="rect">
            <a:avLst/>
          </a:prstGeom>
        </p:spPr>
      </p:pic>
      <p:pic>
        <p:nvPicPr>
          <p:cNvPr id="19" name="Picture 18"/>
          <p:cNvPicPr>
            <a:picLocks noChangeAspect="1"/>
          </p:cNvPicPr>
          <p:nvPr userDrawn="1"/>
        </p:nvPicPr>
        <p:blipFill>
          <a:blip r:embed="rId4"/>
          <a:stretch>
            <a:fillRect/>
          </a:stretch>
        </p:blipFill>
        <p:spPr>
          <a:xfrm>
            <a:off x="6920398" y="4847868"/>
            <a:ext cx="492324" cy="200416"/>
          </a:xfrm>
          <a:prstGeom prst="rect">
            <a:avLst/>
          </a:prstGeom>
        </p:spPr>
      </p:pic>
      <p:pic>
        <p:nvPicPr>
          <p:cNvPr id="13" name="Picture 12"/>
          <p:cNvPicPr>
            <a:picLocks noChangeAspect="1"/>
          </p:cNvPicPr>
          <p:nvPr userDrawn="1"/>
        </p:nvPicPr>
        <p:blipFill>
          <a:blip r:embed="rId5"/>
          <a:stretch>
            <a:fillRect/>
          </a:stretch>
        </p:blipFill>
        <p:spPr>
          <a:xfrm>
            <a:off x="3037624" y="4360720"/>
            <a:ext cx="324679" cy="578237"/>
          </a:xfrm>
          <a:prstGeom prst="rect">
            <a:avLst/>
          </a:prstGeom>
        </p:spPr>
      </p:pic>
      <p:pic>
        <p:nvPicPr>
          <p:cNvPr id="16" name="Billede 15"/>
          <p:cNvPicPr>
            <a:picLocks noChangeAspect="1"/>
          </p:cNvPicPr>
          <p:nvPr userDrawn="1"/>
        </p:nvPicPr>
        <p:blipFill rotWithShape="1">
          <a:blip r:embed="rId6"/>
          <a:srcRect l="36944" r="2272" b="69429"/>
          <a:stretch/>
        </p:blipFill>
        <p:spPr>
          <a:xfrm>
            <a:off x="2989518" y="5495191"/>
            <a:ext cx="593213" cy="192211"/>
          </a:xfrm>
          <a:prstGeom prst="rect">
            <a:avLst/>
          </a:prstGeom>
        </p:spPr>
      </p:pic>
      <p:pic>
        <p:nvPicPr>
          <p:cNvPr id="28" name="Billede 27"/>
          <p:cNvPicPr>
            <a:picLocks noChangeAspect="1"/>
          </p:cNvPicPr>
          <p:nvPr userDrawn="1"/>
        </p:nvPicPr>
        <p:blipFill>
          <a:blip r:embed="rId7"/>
          <a:stretch>
            <a:fillRect/>
          </a:stretch>
        </p:blipFill>
        <p:spPr>
          <a:xfrm>
            <a:off x="2968184" y="3807589"/>
            <a:ext cx="549185" cy="285228"/>
          </a:xfrm>
          <a:prstGeom prst="rect">
            <a:avLst/>
          </a:prstGeom>
        </p:spPr>
      </p:pic>
      <p:pic>
        <p:nvPicPr>
          <p:cNvPr id="2" name="Billede 1"/>
          <p:cNvPicPr>
            <a:picLocks noChangeAspect="1"/>
          </p:cNvPicPr>
          <p:nvPr userDrawn="1"/>
        </p:nvPicPr>
        <p:blipFill>
          <a:blip r:embed="rId8"/>
          <a:stretch>
            <a:fillRect/>
          </a:stretch>
        </p:blipFill>
        <p:spPr>
          <a:xfrm>
            <a:off x="6875807" y="2732262"/>
            <a:ext cx="359601" cy="335309"/>
          </a:xfrm>
          <a:prstGeom prst="rect">
            <a:avLst/>
          </a:prstGeom>
        </p:spPr>
      </p:pic>
      <p:sp>
        <p:nvSpPr>
          <p:cNvPr id="20" name="AutoShape 4"/>
          <p:cNvSpPr>
            <a:spLocks/>
          </p:cNvSpPr>
          <p:nvPr userDrawn="1"/>
        </p:nvSpPr>
        <p:spPr bwMode="gray">
          <a:xfrm>
            <a:off x="369333" y="1249328"/>
            <a:ext cx="2678667" cy="1082348"/>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400" b="1" i="1" noProof="1">
                <a:solidFill>
                  <a:srgbClr val="000000"/>
                </a:solidFill>
                <a:latin typeface="VeluxForOffice"/>
                <a:cs typeface="Arial" panose="020B0604020202020204" pitchFamily="34" charset="0"/>
              </a:rPr>
              <a:t>Fonts used in the template</a:t>
            </a:r>
          </a:p>
          <a:p>
            <a:pPr eaLnBrk="1" fontAlgn="auto" hangingPunct="1">
              <a:spcBef>
                <a:spcPts val="0"/>
              </a:spcBef>
              <a:spcAft>
                <a:spcPts val="240"/>
              </a:spcAft>
              <a:buFont typeface="+mj-lt"/>
              <a:buNone/>
              <a:defRPr/>
            </a:pPr>
            <a:r>
              <a:rPr lang="en-GB" sz="1200" i="1" noProof="1">
                <a:solidFill>
                  <a:srgbClr val="000000"/>
                </a:solidFill>
                <a:latin typeface="VeluxForOffice"/>
                <a:cs typeface="Arial" panose="020B0604020202020204" pitchFamily="34" charset="0"/>
              </a:rPr>
              <a:t>Header is </a:t>
            </a:r>
            <a:r>
              <a:rPr lang="en-GB" sz="1200" b="1" i="1" noProof="1">
                <a:solidFill>
                  <a:srgbClr val="000000"/>
                </a:solidFill>
                <a:latin typeface="VeluxForOffice"/>
                <a:cs typeface="Arial" panose="020B0604020202020204" pitchFamily="34" charset="0"/>
              </a:rPr>
              <a:t>VeluxForOffice</a:t>
            </a:r>
            <a:r>
              <a:rPr lang="en-GB" sz="1200" b="1" i="1" cap="all" noProof="1">
                <a:solidFill>
                  <a:srgbClr val="000000"/>
                </a:solidFill>
                <a:latin typeface="VeluxForOffice"/>
                <a:cs typeface="Arial" panose="020B0604020202020204" pitchFamily="34" charset="0"/>
              </a:rPr>
              <a:t> Bold CAPS </a:t>
            </a:r>
            <a:r>
              <a:rPr lang="en-GB" sz="1200" i="1" noProof="1">
                <a:solidFill>
                  <a:srgbClr val="000000"/>
                </a:solidFill>
                <a:latin typeface="VeluxForOffice"/>
                <a:cs typeface="Arial" panose="020B0604020202020204" pitchFamily="34" charset="0"/>
              </a:rPr>
              <a:t>or </a:t>
            </a:r>
            <a:r>
              <a:rPr lang="en-GB" sz="1200" noProof="1">
                <a:solidFill>
                  <a:srgbClr val="000000"/>
                </a:solidFill>
                <a:latin typeface="VeluxForOffice"/>
                <a:cs typeface="Arial" panose="020B0604020202020204" pitchFamily="34" charset="0"/>
              </a:rPr>
              <a:t>VeluxForOffice</a:t>
            </a:r>
            <a:r>
              <a:rPr lang="en-GB" sz="1200" cap="all" noProof="1">
                <a:solidFill>
                  <a:srgbClr val="000000"/>
                </a:solidFill>
                <a:latin typeface="VeluxForOffice"/>
                <a:cs typeface="Arial" panose="020B0604020202020204" pitchFamily="34" charset="0"/>
              </a:rPr>
              <a:t> Regular CAPS</a:t>
            </a:r>
          </a:p>
          <a:p>
            <a:pPr eaLnBrk="1" fontAlgn="auto" hangingPunct="1">
              <a:spcBef>
                <a:spcPts val="0"/>
              </a:spcBef>
              <a:spcAft>
                <a:spcPts val="240"/>
              </a:spcAft>
              <a:buFont typeface="+mj-lt"/>
              <a:buNone/>
              <a:defRPr/>
            </a:pPr>
            <a:r>
              <a:rPr lang="en-GB" sz="1200" i="1" noProof="1">
                <a:solidFill>
                  <a:srgbClr val="000000"/>
                </a:solidFill>
                <a:latin typeface="VeluxForOffice"/>
                <a:cs typeface="Arial" panose="020B0604020202020204" pitchFamily="34" charset="0"/>
              </a:rPr>
              <a:t>The body text is in Velux ForOffice Light</a:t>
            </a:r>
          </a:p>
          <a:p>
            <a:pPr eaLnBrk="1" fontAlgn="auto" hangingPunct="1">
              <a:spcBef>
                <a:spcPts val="0"/>
              </a:spcBef>
              <a:spcAft>
                <a:spcPts val="240"/>
              </a:spcAft>
              <a:buFont typeface="+mj-lt"/>
              <a:buNone/>
              <a:defRPr/>
            </a:pPr>
            <a:r>
              <a:rPr lang="en-GB" sz="1200" b="1" i="1" noProof="1">
                <a:solidFill>
                  <a:srgbClr val="000000"/>
                </a:solidFill>
                <a:latin typeface="VeluxForOffice"/>
                <a:cs typeface="Arial" panose="020B0604020202020204" pitchFamily="34" charset="0"/>
              </a:rPr>
              <a:t>Recommended body text size: 12-32</a:t>
            </a:r>
          </a:p>
        </p:txBody>
      </p:sp>
      <p:pic>
        <p:nvPicPr>
          <p:cNvPr id="2050" name="Picture 2" descr="C:\Users\taw\AppData\Local\Temp\SNAGHTMLaf298051.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852102" y="5318094"/>
            <a:ext cx="1948294" cy="133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560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Userguide - Templaf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10369427" y="2441056"/>
            <a:ext cx="1392132" cy="2661624"/>
          </a:xfrm>
          <a:prstGeom prst="rect">
            <a:avLst/>
          </a:prstGeom>
        </p:spPr>
      </p:pic>
      <p:pic>
        <p:nvPicPr>
          <p:cNvPr id="11" name="Picture 10"/>
          <p:cNvPicPr>
            <a:picLocks noChangeAspect="1"/>
          </p:cNvPicPr>
          <p:nvPr userDrawn="1"/>
        </p:nvPicPr>
        <p:blipFill>
          <a:blip r:embed="rId3"/>
          <a:stretch>
            <a:fillRect/>
          </a:stretch>
        </p:blipFill>
        <p:spPr>
          <a:xfrm>
            <a:off x="8221561" y="2441056"/>
            <a:ext cx="1916318" cy="3663819"/>
          </a:xfrm>
          <a:prstGeom prst="rect">
            <a:avLst/>
          </a:prstGeom>
        </p:spPr>
      </p:pic>
      <p:pic>
        <p:nvPicPr>
          <p:cNvPr id="9" name="Picture 8"/>
          <p:cNvPicPr>
            <a:picLocks noChangeAspect="1"/>
          </p:cNvPicPr>
          <p:nvPr userDrawn="1"/>
        </p:nvPicPr>
        <p:blipFill>
          <a:blip r:embed="rId4"/>
          <a:stretch>
            <a:fillRect/>
          </a:stretch>
        </p:blipFill>
        <p:spPr>
          <a:xfrm>
            <a:off x="5859129" y="2459664"/>
            <a:ext cx="1926607" cy="2782152"/>
          </a:xfrm>
          <a:prstGeom prst="rect">
            <a:avLst/>
          </a:prstGeom>
        </p:spPr>
      </p:pic>
      <p:pic>
        <p:nvPicPr>
          <p:cNvPr id="5" name="Picture 4"/>
          <p:cNvPicPr>
            <a:picLocks noChangeAspect="1"/>
          </p:cNvPicPr>
          <p:nvPr userDrawn="1"/>
        </p:nvPicPr>
        <p:blipFill rotWithShape="1">
          <a:blip r:embed="rId5"/>
          <a:srcRect t="-794"/>
          <a:stretch/>
        </p:blipFill>
        <p:spPr>
          <a:xfrm>
            <a:off x="3477883" y="2780928"/>
            <a:ext cx="2070000" cy="3989082"/>
          </a:xfrm>
          <a:prstGeom prst="rect">
            <a:avLst/>
          </a:prstGeom>
        </p:spPr>
      </p:pic>
      <p:pic>
        <p:nvPicPr>
          <p:cNvPr id="46" name="Picture 45"/>
          <p:cNvPicPr>
            <a:picLocks noChangeAspect="1"/>
          </p:cNvPicPr>
          <p:nvPr userDrawn="1"/>
        </p:nvPicPr>
        <p:blipFill>
          <a:blip r:embed="rId6"/>
          <a:stretch>
            <a:fillRect/>
          </a:stretch>
        </p:blipFill>
        <p:spPr>
          <a:xfrm>
            <a:off x="595460" y="4216923"/>
            <a:ext cx="2187266" cy="1651080"/>
          </a:xfrm>
          <a:prstGeom prst="rect">
            <a:avLst/>
          </a:prstGeom>
        </p:spPr>
      </p:pic>
      <p:sp>
        <p:nvSpPr>
          <p:cNvPr id="37" name="Rectangle 36"/>
          <p:cNvSpPr/>
          <p:nvPr userDrawn="1"/>
        </p:nvSpPr>
        <p:spPr>
          <a:xfrm>
            <a:off x="3658286" y="4323913"/>
            <a:ext cx="1765610" cy="347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solidFill>
                <a:srgbClr val="FFFFFF"/>
              </a:solidFill>
            </a:endParaRPr>
          </a:p>
        </p:txBody>
      </p:sp>
      <p:sp>
        <p:nvSpPr>
          <p:cNvPr id="36" name="Text Box 48"/>
          <p:cNvSpPr txBox="1">
            <a:spLocks noChangeArrowheads="1"/>
          </p:cNvSpPr>
          <p:nvPr userDrawn="1"/>
        </p:nvSpPr>
        <p:spPr bwMode="auto">
          <a:xfrm>
            <a:off x="3477883" y="1820282"/>
            <a:ext cx="2132269" cy="11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noProof="1">
                <a:solidFill>
                  <a:srgbClr val="000000"/>
                </a:solidFill>
                <a:latin typeface="Arial" panose="020B0604020202020204" pitchFamily="34" charset="0"/>
                <a:cs typeface="Arial" panose="020B0604020202020204" pitchFamily="34" charset="0"/>
              </a:rPr>
              <a:t>4. Make a new </a:t>
            </a:r>
            <a:r>
              <a:rPr lang="en-GB" sz="900" b="1" noProof="1">
                <a:solidFill>
                  <a:srgbClr val="000000"/>
                </a:solidFill>
                <a:latin typeface="Arial" panose="020B0604020202020204" pitchFamily="34" charset="0"/>
                <a:cs typeface="Arial" panose="020B0604020202020204" pitchFamily="34" charset="0"/>
              </a:rPr>
              <a:t>Profile</a:t>
            </a:r>
            <a:r>
              <a:rPr lang="en-GB" sz="900" noProof="1">
                <a:solidFill>
                  <a:srgbClr val="000000"/>
                </a:solidFill>
                <a:latin typeface="Arial" panose="020B0604020202020204" pitchFamily="34" charset="0"/>
                <a:cs typeface="Arial" panose="020B0604020202020204" pitchFamily="34" charset="0"/>
              </a:rPr>
              <a:t> by clicking </a:t>
            </a:r>
            <a:r>
              <a:rPr lang="en-GB" sz="900" b="1" noProof="1">
                <a:solidFill>
                  <a:srgbClr val="000000"/>
                </a:solidFill>
                <a:latin typeface="Arial" panose="020B0604020202020204" pitchFamily="34" charset="0"/>
                <a:cs typeface="Arial" panose="020B0604020202020204" pitchFamily="34" charset="0"/>
              </a:rPr>
              <a:t>+</a:t>
            </a:r>
            <a:r>
              <a:rPr lang="en-GB" sz="900" noProof="1">
                <a:solidFill>
                  <a:srgbClr val="000000"/>
                </a:solidFill>
                <a:latin typeface="Arial" panose="020B0604020202020204" pitchFamily="34" charset="0"/>
                <a:cs typeface="Arial" panose="020B0604020202020204" pitchFamily="34" charset="0"/>
              </a:rPr>
              <a:t> </a:t>
            </a:r>
            <a:br>
              <a:rPr lang="en-GB" sz="900" noProof="1">
                <a:solidFill>
                  <a:srgbClr val="000000"/>
                </a:solidFill>
                <a:latin typeface="Arial" panose="020B0604020202020204" pitchFamily="34" charset="0"/>
                <a:cs typeface="Arial" panose="020B0604020202020204" pitchFamily="34" charset="0"/>
              </a:rPr>
            </a:br>
            <a:r>
              <a:rPr lang="en-GB" sz="900" noProof="1">
                <a:solidFill>
                  <a:srgbClr val="000000"/>
                </a:solidFill>
                <a:latin typeface="Arial" panose="020B0604020202020204" pitchFamily="34" charset="0"/>
                <a:cs typeface="Arial" panose="020B0604020202020204" pitchFamily="34" charset="0"/>
              </a:rPr>
              <a:t>or choose one already made.</a:t>
            </a:r>
          </a:p>
          <a:p>
            <a:pPr eaLnBrk="1" hangingPunct="1">
              <a:spcAft>
                <a:spcPts val="600"/>
              </a:spcAft>
              <a:defRPr/>
            </a:pPr>
            <a:r>
              <a:rPr lang="en-GB" sz="900" noProof="1">
                <a:solidFill>
                  <a:srgbClr val="000000"/>
                </a:solidFill>
                <a:latin typeface="Arial" panose="020B0604020202020204" pitchFamily="34" charset="0"/>
                <a:cs typeface="Arial" panose="020B0604020202020204" pitchFamily="34" charset="0"/>
              </a:rPr>
              <a:t>5. Date will be today but can be changed by clicking on the date field and Footer, enter the name in Footer title, Presenter and Place</a:t>
            </a:r>
          </a:p>
          <a:p>
            <a:pPr eaLnBrk="1" hangingPunct="1">
              <a:spcAft>
                <a:spcPts val="600"/>
              </a:spcAft>
              <a:defRPr/>
            </a:pPr>
            <a:endParaRPr lang="en-GB" sz="700" noProof="1">
              <a:solidFill>
                <a:srgbClr val="000000"/>
              </a:solidFill>
              <a:latin typeface="Arial" panose="020B0604020202020204" pitchFamily="34" charset="0"/>
              <a:cs typeface="Arial" panose="020B0604020202020204" pitchFamily="34" charset="0"/>
            </a:endParaRPr>
          </a:p>
        </p:txBody>
      </p:sp>
      <p:sp>
        <p:nvSpPr>
          <p:cNvPr id="28" name="Text Box 48"/>
          <p:cNvSpPr txBox="1">
            <a:spLocks noChangeArrowheads="1"/>
          </p:cNvSpPr>
          <p:nvPr userDrawn="1"/>
        </p:nvSpPr>
        <p:spPr bwMode="auto">
          <a:xfrm>
            <a:off x="572259" y="1840106"/>
            <a:ext cx="2283974" cy="228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rgbClr val="000000"/>
                </a:solidFill>
                <a:latin typeface="Arial" panose="020B0604020202020204" pitchFamily="34" charset="0"/>
                <a:cs typeface="Arial" panose="020B0604020202020204" pitchFamily="34" charset="0"/>
              </a:rPr>
              <a:t>1. Click on the TAB with your </a:t>
            </a:r>
            <a:br>
              <a:rPr lang="en-GB" sz="1000" b="1" noProof="1">
                <a:solidFill>
                  <a:srgbClr val="000000"/>
                </a:solidFill>
                <a:latin typeface="Arial" panose="020B0604020202020204" pitchFamily="34" charset="0"/>
                <a:cs typeface="Arial" panose="020B0604020202020204" pitchFamily="34" charset="0"/>
              </a:rPr>
            </a:br>
            <a:r>
              <a:rPr lang="en-GB" sz="1000" b="1" noProof="1">
                <a:solidFill>
                  <a:srgbClr val="000000"/>
                </a:solidFill>
                <a:latin typeface="Arial" panose="020B0604020202020204" pitchFamily="34" charset="0"/>
                <a:cs typeface="Arial" panose="020B0604020202020204" pitchFamily="34" charset="0"/>
              </a:rPr>
              <a:t>company name</a:t>
            </a:r>
          </a:p>
          <a:p>
            <a:pPr eaLnBrk="1" hangingPunct="1">
              <a:spcAft>
                <a:spcPts val="600"/>
              </a:spcAft>
              <a:defRPr/>
            </a:pPr>
            <a:r>
              <a:rPr lang="en-GB" altLang="da-DK" sz="900" noProof="1">
                <a:solidFill>
                  <a:srgbClr val="000000"/>
                </a:solidFill>
                <a:latin typeface="Arial" panose="020B0604020202020204" pitchFamily="34" charset="0"/>
                <a:cs typeface="Arial" panose="020B0604020202020204" pitchFamily="34" charset="0"/>
              </a:rPr>
              <a:t>2. Choose </a:t>
            </a:r>
            <a:r>
              <a:rPr lang="en-GB" altLang="da-DK" sz="900" b="1" noProof="1">
                <a:solidFill>
                  <a:srgbClr val="000000"/>
                </a:solidFill>
                <a:latin typeface="Arial" panose="020B0604020202020204" pitchFamily="34" charset="0"/>
                <a:cs typeface="Arial" panose="020B0604020202020204" pitchFamily="34" charset="0"/>
              </a:rPr>
              <a:t>Company Templates </a:t>
            </a:r>
            <a:r>
              <a:rPr lang="en-GB" altLang="da-DK" sz="900" noProof="1">
                <a:solidFill>
                  <a:srgbClr val="000000"/>
                </a:solidFill>
                <a:latin typeface="Arial" panose="020B0604020202020204" pitchFamily="34" charset="0"/>
                <a:cs typeface="Arial" panose="020B0604020202020204" pitchFamily="34" charset="0"/>
              </a:rPr>
              <a:t>to open </a:t>
            </a:r>
            <a:br>
              <a:rPr lang="en-GB" altLang="da-DK" sz="900" noProof="1">
                <a:solidFill>
                  <a:srgbClr val="000000"/>
                </a:solidFill>
                <a:latin typeface="Arial" panose="020B0604020202020204" pitchFamily="34" charset="0"/>
                <a:cs typeface="Arial" panose="020B0604020202020204" pitchFamily="34" charset="0"/>
              </a:rPr>
            </a:br>
            <a:r>
              <a:rPr lang="en-GB" altLang="da-DK" sz="900" noProof="1">
                <a:solidFill>
                  <a:srgbClr val="000000"/>
                </a:solidFill>
                <a:latin typeface="Arial" panose="020B0604020202020204" pitchFamily="34" charset="0"/>
                <a:cs typeface="Arial" panose="020B0604020202020204" pitchFamily="34" charset="0"/>
              </a:rPr>
              <a:t>a new template</a:t>
            </a:r>
          </a:p>
          <a:p>
            <a:pPr eaLnBrk="1" hangingPunct="1">
              <a:spcAft>
                <a:spcPts val="600"/>
              </a:spcAft>
              <a:defRPr/>
            </a:pPr>
            <a:endParaRPr lang="en-GB" altLang="da-DK" sz="900" noProof="1">
              <a:solidFill>
                <a:srgbClr val="000000"/>
              </a:solidFill>
              <a:latin typeface="Arial" panose="020B0604020202020204" pitchFamily="34" charset="0"/>
              <a:cs typeface="Arial" panose="020B0604020202020204" pitchFamily="34" charset="0"/>
            </a:endParaRPr>
          </a:p>
          <a:p>
            <a:pPr eaLnBrk="1" hangingPunct="1">
              <a:spcAft>
                <a:spcPts val="600"/>
              </a:spcAft>
              <a:defRPr/>
            </a:pPr>
            <a:endParaRPr lang="en-GB" altLang="da-DK" sz="900" noProof="1">
              <a:solidFill>
                <a:srgbClr val="000000"/>
              </a:solidFill>
              <a:latin typeface="Arial" panose="020B0604020202020204" pitchFamily="34" charset="0"/>
              <a:cs typeface="Arial" panose="020B0604020202020204" pitchFamily="34" charset="0"/>
            </a:endParaRPr>
          </a:p>
          <a:p>
            <a:pPr eaLnBrk="1" hangingPunct="1">
              <a:spcAft>
                <a:spcPts val="600"/>
              </a:spcAft>
              <a:defRPr/>
            </a:pPr>
            <a:endParaRPr lang="en-GB" altLang="da-DK" sz="900" noProof="1">
              <a:solidFill>
                <a:srgbClr val="000000"/>
              </a:solidFill>
              <a:latin typeface="Arial" panose="020B0604020202020204" pitchFamily="34" charset="0"/>
              <a:cs typeface="Arial" panose="020B0604020202020204" pitchFamily="34" charset="0"/>
            </a:endParaRPr>
          </a:p>
          <a:p>
            <a:pPr eaLnBrk="1" hangingPunct="1">
              <a:spcAft>
                <a:spcPts val="600"/>
              </a:spcAft>
              <a:defRPr/>
            </a:pPr>
            <a:endParaRPr lang="en-GB" sz="900" noProof="1">
              <a:solidFill>
                <a:srgbClr val="000000"/>
              </a:solidFill>
              <a:latin typeface="Arial" panose="020B0604020202020204" pitchFamily="34" charset="0"/>
              <a:cs typeface="Arial" panose="020B0604020202020204" pitchFamily="34" charset="0"/>
            </a:endParaRPr>
          </a:p>
          <a:p>
            <a:pPr eaLnBrk="1" hangingPunct="1">
              <a:spcAft>
                <a:spcPts val="600"/>
              </a:spcAft>
              <a:defRPr/>
            </a:pPr>
            <a:endParaRPr lang="en-GB" sz="900" noProof="1">
              <a:solidFill>
                <a:srgbClr val="000000"/>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rgbClr val="000000"/>
                </a:solidFill>
                <a:latin typeface="Arial" panose="020B0604020202020204" pitchFamily="34" charset="0"/>
                <a:cs typeface="Arial" panose="020B0604020202020204" pitchFamily="34" charset="0"/>
              </a:rPr>
              <a:t>3. In </a:t>
            </a:r>
            <a:r>
              <a:rPr lang="en-GB" sz="900" b="1" noProof="1">
                <a:solidFill>
                  <a:srgbClr val="000000"/>
                </a:solidFill>
                <a:latin typeface="Arial" panose="020B0604020202020204" pitchFamily="34" charset="0"/>
                <a:cs typeface="Arial" panose="020B0604020202020204" pitchFamily="34" charset="0"/>
              </a:rPr>
              <a:t>Content Library </a:t>
            </a:r>
            <a:r>
              <a:rPr lang="en-GB" sz="900" noProof="1">
                <a:solidFill>
                  <a:srgbClr val="000000"/>
                </a:solidFill>
                <a:latin typeface="Arial" panose="020B0604020202020204" pitchFamily="34" charset="0"/>
                <a:cs typeface="Arial" panose="020B0604020202020204" pitchFamily="34" charset="0"/>
              </a:rPr>
              <a:t>choose </a:t>
            </a:r>
            <a:br>
              <a:rPr lang="en-GB" sz="900" noProof="1">
                <a:solidFill>
                  <a:srgbClr val="000000"/>
                </a:solidFill>
                <a:latin typeface="Arial" panose="020B0604020202020204" pitchFamily="34" charset="0"/>
                <a:cs typeface="Arial" panose="020B0604020202020204" pitchFamily="34" charset="0"/>
              </a:rPr>
            </a:br>
            <a:r>
              <a:rPr lang="en-GB" sz="900" noProof="1">
                <a:solidFill>
                  <a:srgbClr val="000000"/>
                </a:solidFill>
                <a:latin typeface="Arial" panose="020B0604020202020204" pitchFamily="34" charset="0"/>
                <a:cs typeface="Arial" panose="020B0604020202020204" pitchFamily="34" charset="0"/>
              </a:rPr>
              <a:t>a PowerPoint file.</a:t>
            </a:r>
            <a:endParaRPr lang="en-GB" sz="700" noProof="1">
              <a:solidFill>
                <a:srgbClr val="000000"/>
              </a:solidFill>
              <a:latin typeface="Arial" panose="020B0604020202020204" pitchFamily="34" charset="0"/>
              <a:cs typeface="Arial" panose="020B0604020202020204" pitchFamily="34" charset="0"/>
            </a:endParaRPr>
          </a:p>
        </p:txBody>
      </p:sp>
      <p:sp>
        <p:nvSpPr>
          <p:cNvPr id="17" name="Title 1"/>
          <p:cNvSpPr txBox="1">
            <a:spLocks/>
          </p:cNvSpPr>
          <p:nvPr userDrawn="1"/>
        </p:nvSpPr>
        <p:spPr>
          <a:xfrm>
            <a:off x="572260" y="710172"/>
            <a:ext cx="7320550" cy="695819"/>
          </a:xfrm>
          <a:prstGeom prst="rect">
            <a:avLst/>
          </a:prstGeom>
        </p:spPr>
        <p:txBody>
          <a:bodyPr vert="horz" lIns="0" tIns="0" rIns="0" bIns="0" rtlCol="0" anchor="t" anchorCtr="0">
            <a:normAutofit fontScale="92500" lnSpcReduction="20000"/>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200" dirty="0">
                <a:solidFill>
                  <a:srgbClr val="000000"/>
                </a:solidFill>
                <a:latin typeface="Arial" panose="020B0604020202020204" pitchFamily="34" charset="0"/>
                <a:cs typeface="Arial" panose="020B0604020202020204" pitchFamily="34" charset="0"/>
              </a:rPr>
              <a:t>Welcome to Templafy</a:t>
            </a:r>
          </a:p>
          <a:p>
            <a:pPr>
              <a:lnSpc>
                <a:spcPct val="160000"/>
              </a:lnSpc>
              <a:spcAft>
                <a:spcPts val="600"/>
              </a:spcAft>
            </a:pPr>
            <a:r>
              <a:rPr lang="en-GB" sz="1800" b="0" dirty="0">
                <a:solidFill>
                  <a:srgbClr val="000000"/>
                </a:solidFill>
                <a:latin typeface="Arial" panose="020B0604020202020204" pitchFamily="34" charset="0"/>
                <a:cs typeface="Arial" panose="020B0604020202020204" pitchFamily="34" charset="0"/>
              </a:rPr>
              <a:t>- How to get started with the right PowerPoint-template</a:t>
            </a:r>
          </a:p>
        </p:txBody>
      </p:sp>
      <p:sp>
        <p:nvSpPr>
          <p:cNvPr id="7" name="Rectangle 6"/>
          <p:cNvSpPr>
            <a:spLocks noChangeArrowheads="1"/>
          </p:cNvSpPr>
          <p:nvPr userDrawn="1"/>
        </p:nvSpPr>
        <p:spPr bwMode="auto">
          <a:xfrm>
            <a:off x="3528408" y="5800048"/>
            <a:ext cx="1846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04" tIns="45702" rIns="91404" bIns="45702" numCol="1" anchor="ctr" anchorCtr="0" compatLnSpc="1">
            <a:prstTxWarp prst="textNoShape">
              <a:avLst/>
            </a:prstTxWarp>
            <a:spAutoFit/>
          </a:bodyPr>
          <a:lstStyle/>
          <a:p>
            <a:endParaRPr lang="en-GB" sz="1400" dirty="0">
              <a:solidFill>
                <a:srgbClr val="000000"/>
              </a:solidFill>
            </a:endParaRPr>
          </a:p>
        </p:txBody>
      </p:sp>
      <p:grpSp>
        <p:nvGrpSpPr>
          <p:cNvPr id="16" name="Group 15"/>
          <p:cNvGrpSpPr/>
          <p:nvPr userDrawn="1"/>
        </p:nvGrpSpPr>
        <p:grpSpPr>
          <a:xfrm>
            <a:off x="583839" y="2686715"/>
            <a:ext cx="2213800" cy="743323"/>
            <a:chOff x="837083" y="2401006"/>
            <a:chExt cx="3246401" cy="1089754"/>
          </a:xfrm>
        </p:grpSpPr>
        <p:pic>
          <p:nvPicPr>
            <p:cNvPr id="3" name="Picture 2"/>
            <p:cNvPicPr>
              <a:picLocks noChangeAspect="1"/>
            </p:cNvPicPr>
            <p:nvPr userDrawn="1"/>
          </p:nvPicPr>
          <p:blipFill>
            <a:blip r:embed="rId7"/>
            <a:stretch>
              <a:fillRect/>
            </a:stretch>
          </p:blipFill>
          <p:spPr>
            <a:xfrm>
              <a:off x="837083" y="2401006"/>
              <a:ext cx="3246401" cy="1089754"/>
            </a:xfrm>
            <a:prstGeom prst="rect">
              <a:avLst/>
            </a:prstGeom>
            <a:ln w="19050">
              <a:solidFill>
                <a:schemeClr val="tx1"/>
              </a:solidFill>
            </a:ln>
          </p:spPr>
        </p:pic>
        <p:sp>
          <p:nvSpPr>
            <p:cNvPr id="8" name="Rectangle 7"/>
            <p:cNvSpPr/>
            <p:nvPr userDrawn="1"/>
          </p:nvSpPr>
          <p:spPr>
            <a:xfrm>
              <a:off x="837083" y="2644616"/>
              <a:ext cx="596661" cy="846144"/>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400" dirty="0" err="1">
                <a:solidFill>
                  <a:srgbClr val="FFFFFF"/>
                </a:solidFill>
              </a:endParaRPr>
            </a:p>
          </p:txBody>
        </p:sp>
      </p:grpSp>
      <p:sp>
        <p:nvSpPr>
          <p:cNvPr id="40" name="Text Box 48"/>
          <p:cNvSpPr txBox="1">
            <a:spLocks noChangeArrowheads="1"/>
          </p:cNvSpPr>
          <p:nvPr userDrawn="1"/>
        </p:nvSpPr>
        <p:spPr bwMode="auto">
          <a:xfrm>
            <a:off x="8220669" y="1820280"/>
            <a:ext cx="18594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900" noProof="1">
                <a:solidFill>
                  <a:srgbClr val="000000"/>
                </a:solidFill>
                <a:latin typeface="Arial" panose="020B0604020202020204" pitchFamily="34" charset="0"/>
                <a:cs typeface="Arial" panose="020B0604020202020204" pitchFamily="34" charset="0"/>
              </a:rPr>
              <a:t>7. The presentation will open in </a:t>
            </a:r>
            <a:br>
              <a:rPr lang="en-GB" altLang="da-DK" sz="900" noProof="1">
                <a:solidFill>
                  <a:srgbClr val="000000"/>
                </a:solidFill>
                <a:latin typeface="Arial" panose="020B0604020202020204" pitchFamily="34" charset="0"/>
                <a:cs typeface="Arial" panose="020B0604020202020204" pitchFamily="34" charset="0"/>
              </a:rPr>
            </a:br>
            <a:r>
              <a:rPr lang="en-GB" altLang="da-DK" sz="900" noProof="1">
                <a:solidFill>
                  <a:srgbClr val="000000"/>
                </a:solidFill>
                <a:latin typeface="Arial" panose="020B0604020202020204" pitchFamily="34" charset="0"/>
                <a:cs typeface="Arial" panose="020B0604020202020204" pitchFamily="34" charset="0"/>
              </a:rPr>
              <a:t>PowerPoint and you can insert </a:t>
            </a:r>
            <a:br>
              <a:rPr lang="en-GB" altLang="da-DK" sz="900" noProof="1">
                <a:solidFill>
                  <a:srgbClr val="000000"/>
                </a:solidFill>
                <a:latin typeface="Arial" panose="020B0604020202020204" pitchFamily="34" charset="0"/>
                <a:cs typeface="Arial" panose="020B0604020202020204" pitchFamily="34" charset="0"/>
              </a:rPr>
            </a:br>
            <a:r>
              <a:rPr lang="en-GB" altLang="da-DK" sz="900" noProof="1">
                <a:solidFill>
                  <a:srgbClr val="000000"/>
                </a:solidFill>
                <a:latin typeface="Arial" panose="020B0604020202020204" pitchFamily="34" charset="0"/>
                <a:cs typeface="Arial" panose="020B0604020202020204" pitchFamily="34" charset="0"/>
              </a:rPr>
              <a:t>slides from the Slide Library</a:t>
            </a:r>
            <a:endParaRPr lang="en-GB" sz="700" noProof="1">
              <a:solidFill>
                <a:srgbClr val="000000"/>
              </a:solidFill>
              <a:latin typeface="Arial" panose="020B0604020202020204" pitchFamily="34" charset="0"/>
              <a:cs typeface="Arial" panose="020B0604020202020204" pitchFamily="34" charset="0"/>
            </a:endParaRPr>
          </a:p>
        </p:txBody>
      </p:sp>
      <p:sp>
        <p:nvSpPr>
          <p:cNvPr id="41" name="Rectangle 40"/>
          <p:cNvSpPr/>
          <p:nvPr userDrawn="1"/>
        </p:nvSpPr>
        <p:spPr>
          <a:xfrm>
            <a:off x="5777054" y="2419586"/>
            <a:ext cx="2038042" cy="293992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solidFill>
                <a:srgbClr val="FFFFFF"/>
              </a:solidFill>
            </a:endParaRPr>
          </a:p>
        </p:txBody>
      </p:sp>
      <p:cxnSp>
        <p:nvCxnSpPr>
          <p:cNvPr id="25" name="Straight Connector 24"/>
          <p:cNvCxnSpPr/>
          <p:nvPr userDrawn="1"/>
        </p:nvCxnSpPr>
        <p:spPr>
          <a:xfrm>
            <a:off x="5423896" y="4458874"/>
            <a:ext cx="35315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 Box 48"/>
          <p:cNvSpPr txBox="1">
            <a:spLocks noChangeArrowheads="1"/>
          </p:cNvSpPr>
          <p:nvPr userDrawn="1"/>
        </p:nvSpPr>
        <p:spPr bwMode="auto">
          <a:xfrm>
            <a:off x="5778640" y="1820280"/>
            <a:ext cx="2193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900" noProof="1">
                <a:solidFill>
                  <a:srgbClr val="000000"/>
                </a:solidFill>
                <a:latin typeface="Arial" panose="020B0604020202020204" pitchFamily="34" charset="0"/>
                <a:cs typeface="Arial" panose="020B0604020202020204" pitchFamily="34" charset="0"/>
              </a:rPr>
              <a:t>4a. Fill in the fields and </a:t>
            </a:r>
            <a:r>
              <a:rPr lang="en-GB" altLang="da-DK" sz="900" b="1" noProof="1">
                <a:solidFill>
                  <a:srgbClr val="000000"/>
                </a:solidFill>
                <a:latin typeface="Arial" panose="020B0604020202020204" pitchFamily="34" charset="0"/>
                <a:cs typeface="Arial" panose="020B0604020202020204" pitchFamily="34" charset="0"/>
              </a:rPr>
              <a:t>click Create</a:t>
            </a:r>
            <a:r>
              <a:rPr lang="en-GB" altLang="da-DK" sz="900" noProof="1">
                <a:solidFill>
                  <a:srgbClr val="000000"/>
                </a:solidFill>
                <a:latin typeface="Arial" panose="020B0604020202020204" pitchFamily="34" charset="0"/>
                <a:cs typeface="Arial" panose="020B0604020202020204" pitchFamily="34" charset="0"/>
              </a:rPr>
              <a:t>. </a:t>
            </a:r>
            <a:br>
              <a:rPr lang="en-GB" altLang="da-DK" sz="900" noProof="1">
                <a:solidFill>
                  <a:srgbClr val="000000"/>
                </a:solidFill>
                <a:latin typeface="Arial" panose="020B0604020202020204" pitchFamily="34" charset="0"/>
                <a:cs typeface="Arial" panose="020B0604020202020204" pitchFamily="34" charset="0"/>
              </a:rPr>
            </a:br>
            <a:r>
              <a:rPr lang="en-GB" altLang="da-DK" sz="900" noProof="1">
                <a:solidFill>
                  <a:srgbClr val="000000"/>
                </a:solidFill>
                <a:latin typeface="Arial" panose="020B0604020202020204" pitchFamily="34" charset="0"/>
                <a:cs typeface="Arial" panose="020B0604020202020204" pitchFamily="34" charset="0"/>
              </a:rPr>
              <a:t>A profile has been created, fill in all requiered fields and click </a:t>
            </a:r>
            <a:r>
              <a:rPr lang="en-GB" altLang="da-DK" sz="900" b="1" noProof="1">
                <a:solidFill>
                  <a:srgbClr val="000000"/>
                </a:solidFill>
                <a:latin typeface="Arial" panose="020B0604020202020204" pitchFamily="34" charset="0"/>
                <a:cs typeface="Arial" panose="020B0604020202020204" pitchFamily="34" charset="0"/>
              </a:rPr>
              <a:t>+</a:t>
            </a:r>
            <a:r>
              <a:rPr lang="en-GB" altLang="da-DK" sz="900" noProof="1">
                <a:solidFill>
                  <a:srgbClr val="000000"/>
                </a:solidFill>
                <a:latin typeface="Arial" panose="020B0604020202020204" pitchFamily="34" charset="0"/>
                <a:cs typeface="Arial" panose="020B0604020202020204" pitchFamily="34" charset="0"/>
              </a:rPr>
              <a:t> to download </a:t>
            </a:r>
            <a:endParaRPr lang="en-GB" sz="700" noProof="1">
              <a:solidFill>
                <a:srgbClr val="000000"/>
              </a:solidFill>
              <a:latin typeface="Arial" panose="020B0604020202020204" pitchFamily="34" charset="0"/>
              <a:cs typeface="Arial" panose="020B0604020202020204" pitchFamily="34" charset="0"/>
            </a:endParaRPr>
          </a:p>
        </p:txBody>
      </p:sp>
      <p:sp>
        <p:nvSpPr>
          <p:cNvPr id="44" name="Rectangle 43"/>
          <p:cNvSpPr/>
          <p:nvPr userDrawn="1"/>
        </p:nvSpPr>
        <p:spPr>
          <a:xfrm>
            <a:off x="4964909" y="6329967"/>
            <a:ext cx="373692" cy="2696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solidFill>
                <a:srgbClr val="FFFFFF"/>
              </a:solidFill>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147609" y="365126"/>
            <a:ext cx="2595716" cy="777084"/>
          </a:xfrm>
          <a:prstGeom prst="rect">
            <a:avLst/>
          </a:prstGeom>
        </p:spPr>
      </p:pic>
      <p:sp>
        <p:nvSpPr>
          <p:cNvPr id="33" name="Rectangle 32"/>
          <p:cNvSpPr/>
          <p:nvPr userDrawn="1"/>
        </p:nvSpPr>
        <p:spPr>
          <a:xfrm>
            <a:off x="8287159" y="3153725"/>
            <a:ext cx="1757428" cy="22057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solidFill>
                <a:srgbClr val="FFFFFF"/>
              </a:solidFill>
            </a:endParaRPr>
          </a:p>
        </p:txBody>
      </p:sp>
      <p:sp>
        <p:nvSpPr>
          <p:cNvPr id="34" name="Rectangle 33"/>
          <p:cNvSpPr/>
          <p:nvPr userDrawn="1"/>
        </p:nvSpPr>
        <p:spPr>
          <a:xfrm>
            <a:off x="8545783" y="2633611"/>
            <a:ext cx="373692" cy="2696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solidFill>
                <a:srgbClr val="FFFFFF"/>
              </a:solidFill>
            </a:endParaRPr>
          </a:p>
        </p:txBody>
      </p:sp>
      <p:sp>
        <p:nvSpPr>
          <p:cNvPr id="39" name="Rectangle 38"/>
          <p:cNvSpPr/>
          <p:nvPr userDrawn="1"/>
        </p:nvSpPr>
        <p:spPr>
          <a:xfrm>
            <a:off x="11018010" y="3548993"/>
            <a:ext cx="693403" cy="44574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solidFill>
                <a:srgbClr val="FFFFFF"/>
              </a:solidFill>
            </a:endParaRPr>
          </a:p>
        </p:txBody>
      </p:sp>
      <p:sp>
        <p:nvSpPr>
          <p:cNvPr id="42" name="Text Box 48"/>
          <p:cNvSpPr txBox="1">
            <a:spLocks noChangeArrowheads="1"/>
          </p:cNvSpPr>
          <p:nvPr userDrawn="1"/>
        </p:nvSpPr>
        <p:spPr bwMode="auto">
          <a:xfrm>
            <a:off x="10341837" y="1820280"/>
            <a:ext cx="1569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900" noProof="1">
                <a:solidFill>
                  <a:srgbClr val="000000"/>
                </a:solidFill>
                <a:latin typeface="Arial" panose="020B0604020202020204" pitchFamily="34" charset="0"/>
                <a:cs typeface="Arial" panose="020B0604020202020204" pitchFamily="34" charset="0"/>
              </a:rPr>
              <a:t>8. Just click on the previews to insert the slide</a:t>
            </a:r>
            <a:endParaRPr lang="en-GB" sz="700" noProof="1">
              <a:solidFill>
                <a:srgbClr val="000000"/>
              </a:solidFill>
              <a:latin typeface="Arial" panose="020B0604020202020204" pitchFamily="34" charset="0"/>
              <a:cs typeface="Arial" panose="020B0604020202020204" pitchFamily="34" charset="0"/>
            </a:endParaRPr>
          </a:p>
        </p:txBody>
      </p:sp>
      <p:sp>
        <p:nvSpPr>
          <p:cNvPr id="20" name="TextBox 19"/>
          <p:cNvSpPr txBox="1"/>
          <p:nvPr userDrawn="1"/>
        </p:nvSpPr>
        <p:spPr>
          <a:xfrm>
            <a:off x="2028589" y="2682921"/>
            <a:ext cx="732962" cy="246221"/>
          </a:xfrm>
          <a:prstGeom prst="rect">
            <a:avLst/>
          </a:prstGeom>
          <a:solidFill>
            <a:schemeClr val="bg1">
              <a:lumMod val="95000"/>
            </a:schemeClr>
          </a:solidFill>
        </p:spPr>
        <p:txBody>
          <a:bodyPr wrap="square" lIns="0" tIns="0" rIns="0" bIns="0" rtlCol="0">
            <a:spAutoFit/>
          </a:bodyPr>
          <a:lstStyle/>
          <a:p>
            <a:r>
              <a:rPr lang="en-GB" sz="800" dirty="0">
                <a:solidFill>
                  <a:srgbClr val="A9CAE4">
                    <a:lumMod val="75000"/>
                  </a:srgbClr>
                </a:solidFill>
              </a:rPr>
              <a:t>Company name</a:t>
            </a:r>
          </a:p>
        </p:txBody>
      </p:sp>
      <p:sp>
        <p:nvSpPr>
          <p:cNvPr id="47" name="Rectangle 46"/>
          <p:cNvSpPr/>
          <p:nvPr userDrawn="1"/>
        </p:nvSpPr>
        <p:spPr>
          <a:xfrm>
            <a:off x="2001840" y="2661448"/>
            <a:ext cx="771291"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err="1">
              <a:solidFill>
                <a:srgbClr val="FFFFFF"/>
              </a:solidFill>
            </a:endParaRPr>
          </a:p>
        </p:txBody>
      </p:sp>
      <p:pic>
        <p:nvPicPr>
          <p:cNvPr id="4" name="Picture 3"/>
          <p:cNvPicPr>
            <a:picLocks noChangeAspect="1"/>
          </p:cNvPicPr>
          <p:nvPr userDrawn="1"/>
        </p:nvPicPr>
        <p:blipFill rotWithShape="1">
          <a:blip r:embed="rId9"/>
          <a:srcRect t="23095" b="1364"/>
          <a:stretch/>
        </p:blipFill>
        <p:spPr>
          <a:xfrm>
            <a:off x="592765" y="2888356"/>
            <a:ext cx="383124" cy="530737"/>
          </a:xfrm>
          <a:prstGeom prst="rect">
            <a:avLst/>
          </a:prstGeom>
        </p:spPr>
      </p:pic>
      <p:sp>
        <p:nvSpPr>
          <p:cNvPr id="56" name="Afrundet rektangel 16"/>
          <p:cNvSpPr/>
          <p:nvPr userDrawn="1"/>
        </p:nvSpPr>
        <p:spPr>
          <a:xfrm>
            <a:off x="2872166" y="2591851"/>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1</a:t>
            </a:r>
          </a:p>
        </p:txBody>
      </p:sp>
      <p:sp>
        <p:nvSpPr>
          <p:cNvPr id="57" name="Afrundet rektangel 17"/>
          <p:cNvSpPr/>
          <p:nvPr userDrawn="1"/>
        </p:nvSpPr>
        <p:spPr>
          <a:xfrm>
            <a:off x="3151321" y="5143507"/>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5</a:t>
            </a:r>
          </a:p>
        </p:txBody>
      </p:sp>
      <p:sp>
        <p:nvSpPr>
          <p:cNvPr id="58" name="Afrundet rektangel 18"/>
          <p:cNvSpPr/>
          <p:nvPr userDrawn="1"/>
        </p:nvSpPr>
        <p:spPr>
          <a:xfrm>
            <a:off x="3151399" y="4379900"/>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4</a:t>
            </a:r>
          </a:p>
        </p:txBody>
      </p:sp>
      <p:sp>
        <p:nvSpPr>
          <p:cNvPr id="59" name="Afrundet rektangel 16"/>
          <p:cNvSpPr/>
          <p:nvPr userDrawn="1"/>
        </p:nvSpPr>
        <p:spPr>
          <a:xfrm>
            <a:off x="321059" y="3133190"/>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2</a:t>
            </a:r>
          </a:p>
        </p:txBody>
      </p:sp>
      <p:sp>
        <p:nvSpPr>
          <p:cNvPr id="60" name="Afrundet rektangel 16"/>
          <p:cNvSpPr/>
          <p:nvPr userDrawn="1"/>
        </p:nvSpPr>
        <p:spPr>
          <a:xfrm>
            <a:off x="321059" y="5073048"/>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3</a:t>
            </a:r>
          </a:p>
        </p:txBody>
      </p:sp>
      <p:sp>
        <p:nvSpPr>
          <p:cNvPr id="61" name="Afrundet rektangel 17"/>
          <p:cNvSpPr/>
          <p:nvPr userDrawn="1"/>
        </p:nvSpPr>
        <p:spPr>
          <a:xfrm>
            <a:off x="8985620" y="2466919"/>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7</a:t>
            </a:r>
          </a:p>
        </p:txBody>
      </p:sp>
      <p:sp>
        <p:nvSpPr>
          <p:cNvPr id="62" name="Afrundet rektangel 17"/>
          <p:cNvSpPr/>
          <p:nvPr userDrawn="1"/>
        </p:nvSpPr>
        <p:spPr>
          <a:xfrm>
            <a:off x="11779374" y="3673546"/>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8</a:t>
            </a:r>
          </a:p>
        </p:txBody>
      </p:sp>
      <p:sp>
        <p:nvSpPr>
          <p:cNvPr id="63" name="Afrundet rektangel 17"/>
          <p:cNvSpPr/>
          <p:nvPr userDrawn="1"/>
        </p:nvSpPr>
        <p:spPr>
          <a:xfrm>
            <a:off x="7169218" y="2518519"/>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4a</a:t>
            </a:r>
          </a:p>
        </p:txBody>
      </p:sp>
      <p:sp>
        <p:nvSpPr>
          <p:cNvPr id="64" name="Text Box 48"/>
          <p:cNvSpPr txBox="1">
            <a:spLocks noChangeArrowheads="1"/>
          </p:cNvSpPr>
          <p:nvPr userDrawn="1"/>
        </p:nvSpPr>
        <p:spPr bwMode="auto">
          <a:xfrm>
            <a:off x="5678543" y="6366146"/>
            <a:ext cx="2193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4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900" noProof="1">
                <a:solidFill>
                  <a:srgbClr val="000000"/>
                </a:solidFill>
                <a:latin typeface="Arial" panose="020B0604020202020204" pitchFamily="34" charset="0"/>
                <a:cs typeface="Arial" panose="020B0604020202020204" pitchFamily="34" charset="0"/>
              </a:rPr>
              <a:t>6. Click the blue </a:t>
            </a:r>
            <a:r>
              <a:rPr lang="en-GB" altLang="da-DK" sz="900" b="1" noProof="1">
                <a:solidFill>
                  <a:srgbClr val="000000"/>
                </a:solidFill>
                <a:latin typeface="Arial" panose="020B0604020202020204" pitchFamily="34" charset="0"/>
                <a:cs typeface="Arial" panose="020B0604020202020204" pitchFamily="34" charset="0"/>
              </a:rPr>
              <a:t>+</a:t>
            </a:r>
            <a:r>
              <a:rPr lang="en-GB" altLang="da-DK" sz="900" noProof="1">
                <a:solidFill>
                  <a:srgbClr val="000000"/>
                </a:solidFill>
                <a:latin typeface="Arial" panose="020B0604020202020204" pitchFamily="34" charset="0"/>
                <a:cs typeface="Arial" panose="020B0604020202020204" pitchFamily="34" charset="0"/>
              </a:rPr>
              <a:t> to create the template.</a:t>
            </a:r>
            <a:endParaRPr lang="en-GB" sz="700" noProof="1">
              <a:solidFill>
                <a:srgbClr val="000000"/>
              </a:solidFill>
              <a:latin typeface="Arial" panose="020B0604020202020204" pitchFamily="34" charset="0"/>
              <a:cs typeface="Arial" panose="020B0604020202020204" pitchFamily="34" charset="0"/>
            </a:endParaRPr>
          </a:p>
        </p:txBody>
      </p:sp>
      <p:sp>
        <p:nvSpPr>
          <p:cNvPr id="65" name="Rectangle 64"/>
          <p:cNvSpPr/>
          <p:nvPr userDrawn="1"/>
        </p:nvSpPr>
        <p:spPr>
          <a:xfrm>
            <a:off x="3658286" y="4694871"/>
            <a:ext cx="1765610" cy="13065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973" tIns="71973" rIns="71973" bIns="71973" rtlCol="0" anchor="ctr"/>
          <a:lstStyle/>
          <a:p>
            <a:pPr algn="ctr"/>
            <a:endParaRPr lang="en-GB" sz="1400" dirty="0">
              <a:solidFill>
                <a:srgbClr val="FFFFFF"/>
              </a:solidFill>
            </a:endParaRPr>
          </a:p>
        </p:txBody>
      </p:sp>
      <p:sp>
        <p:nvSpPr>
          <p:cNvPr id="66" name="Afrundet rektangel 17"/>
          <p:cNvSpPr/>
          <p:nvPr userDrawn="1"/>
        </p:nvSpPr>
        <p:spPr>
          <a:xfrm>
            <a:off x="4710511" y="6352630"/>
            <a:ext cx="215944" cy="216000"/>
          </a:xfrm>
          <a:prstGeom prst="roundRect">
            <a:avLst/>
          </a:prstGeom>
          <a:solidFill>
            <a:schemeClr val="accent1"/>
          </a:solidFill>
          <a:ln w="12700" cap="flat" cmpd="sng" algn="ctr">
            <a:noFill/>
            <a:prstDash val="solid"/>
            <a:miter lim="800000"/>
          </a:ln>
          <a:effectLst/>
        </p:spPr>
        <p:txBody>
          <a:bodyPr lIns="0" tIns="0" rIns="0" bIns="0" rtlCol="0" anchor="ctr"/>
          <a:lstStyle/>
          <a:p>
            <a:pPr algn="ctr" defTabSz="914218" eaLnBrk="1" fontAlgn="auto" hangingPunct="1">
              <a:spcBef>
                <a:spcPts val="0"/>
              </a:spcBef>
              <a:spcAft>
                <a:spcPts val="0"/>
              </a:spcAft>
              <a:defRPr/>
            </a:pPr>
            <a:r>
              <a:rPr lang="da-DK" sz="1200" kern="0" dirty="0">
                <a:solidFill>
                  <a:prstClr val="white"/>
                </a:solidFill>
                <a:latin typeface="Arial"/>
              </a:rPr>
              <a:t>6</a:t>
            </a:r>
          </a:p>
        </p:txBody>
      </p:sp>
      <p:pic>
        <p:nvPicPr>
          <p:cNvPr id="49" name="Picture 48"/>
          <p:cNvPicPr>
            <a:picLocks noChangeAspect="1"/>
          </p:cNvPicPr>
          <p:nvPr userDrawn="1"/>
        </p:nvPicPr>
        <p:blipFill rotWithShape="1">
          <a:blip r:embed="rId10"/>
          <a:srcRect l="6383" t="16385" r="60472" b="80010"/>
          <a:stretch/>
        </p:blipFill>
        <p:spPr>
          <a:xfrm>
            <a:off x="3832270" y="4445996"/>
            <a:ext cx="624321" cy="134914"/>
          </a:xfrm>
          <a:prstGeom prst="rect">
            <a:avLst/>
          </a:prstGeom>
        </p:spPr>
      </p:pic>
    </p:spTree>
    <p:extLst>
      <p:ext uri="{BB962C8B-B14F-4D97-AF65-F5344CB8AC3E}">
        <p14:creationId xmlns:p14="http://schemas.microsoft.com/office/powerpoint/2010/main" val="128859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el en subtitel">
    <p:spTree>
      <p:nvGrpSpPr>
        <p:cNvPr id="1" name=""/>
        <p:cNvGrpSpPr/>
        <p:nvPr/>
      </p:nvGrpSpPr>
      <p:grpSpPr>
        <a:xfrm>
          <a:off x="0" y="0"/>
          <a:ext cx="0" cy="0"/>
          <a:chOff x="0" y="0"/>
          <a:chExt cx="0" cy="0"/>
        </a:xfrm>
      </p:grpSpPr>
      <p:sp>
        <p:nvSpPr>
          <p:cNvPr id="1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159976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1" y="0"/>
            <a:ext cx="12188825" cy="6858000"/>
          </a:xfrm>
          <a:noFill/>
        </p:spPr>
        <p:txBody>
          <a:bodyPr tIns="2628000" anchor="ctr" anchorCtr="0">
            <a:normAutofit/>
          </a:bodyPr>
          <a:lstStyle>
            <a:lvl1pPr marL="0" indent="0" algn="ctr">
              <a:buFontTx/>
              <a:buNone/>
              <a:defRPr sz="2099" baseline="0"/>
            </a:lvl1pPr>
          </a:lstStyle>
          <a:p>
            <a:r>
              <a:rPr lang="en-GB" dirty="0"/>
              <a:t>Add photo via “Insert” tab and “Pictures” button</a:t>
            </a:r>
          </a:p>
        </p:txBody>
      </p:sp>
      <p:sp>
        <p:nvSpPr>
          <p:cNvPr id="3" name="Title 1"/>
          <p:cNvSpPr>
            <a:spLocks noGrp="1"/>
          </p:cNvSpPr>
          <p:nvPr>
            <p:ph type="title" hasCustomPrompt="1"/>
          </p:nvPr>
        </p:nvSpPr>
        <p:spPr>
          <a:xfrm>
            <a:off x="358776" y="2105027"/>
            <a:ext cx="9518649" cy="1127133"/>
          </a:xfrm>
        </p:spPr>
        <p:txBody>
          <a:bodyPr anchor="b" anchorCtr="0">
            <a:normAutofit/>
          </a:bodyPr>
          <a:lstStyle>
            <a:lvl1pPr>
              <a:lnSpc>
                <a:spcPct val="90000"/>
              </a:lnSpc>
              <a:defRPr sz="3899" b="1" i="0" baseline="0"/>
            </a:lvl1pPr>
          </a:lstStyle>
          <a:p>
            <a:r>
              <a:rPr lang="en-GB" dirty="0"/>
              <a:t>Click to Add Title</a:t>
            </a:r>
          </a:p>
        </p:txBody>
      </p:sp>
      <p:sp>
        <p:nvSpPr>
          <p:cNvPr id="43029" name="Rectangle 21" hidden="1"/>
          <p:cNvSpPr>
            <a:spLocks noGrp="1" noChangeArrowheads="1"/>
          </p:cNvSpPr>
          <p:nvPr>
            <p:ph type="sldNum" sz="quarter" idx="4"/>
          </p:nvPr>
        </p:nvSpPr>
        <p:spPr>
          <a:xfrm>
            <a:off x="358777" y="7004224"/>
            <a:ext cx="489154" cy="241200"/>
          </a:xfrm>
        </p:spPr>
        <p:txBody>
          <a:bodyPr/>
          <a:lstStyle>
            <a:lvl1pPr>
              <a:defRPr sz="100"/>
            </a:lvl1pPr>
          </a:lstStyle>
          <a:p>
            <a:fld id="{1A17C83B-5FE3-4737-A842-C0492A7A61F7}" type="slidenum">
              <a:rPr lang="en-GB" smtClean="0"/>
              <a:pPr/>
              <a:t>‹#›</a:t>
            </a:fld>
            <a:endParaRPr lang="en-GB" dirty="0"/>
          </a:p>
        </p:txBody>
      </p:sp>
      <p:sp>
        <p:nvSpPr>
          <p:cNvPr id="10" name="Text Placeholder 10"/>
          <p:cNvSpPr>
            <a:spLocks noGrp="1"/>
          </p:cNvSpPr>
          <p:nvPr>
            <p:ph type="body" sz="quarter" idx="15" hasCustomPrompt="1"/>
          </p:nvPr>
        </p:nvSpPr>
        <p:spPr>
          <a:xfrm>
            <a:off x="10656001" y="360000"/>
            <a:ext cx="1188000"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199"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dirty="0"/>
              <a:t>Click to add subtitle</a:t>
            </a:r>
          </a:p>
        </p:txBody>
      </p:sp>
      <p:sp>
        <p:nvSpPr>
          <p:cNvPr id="4" name="FLD_Presenter_Place"/>
          <p:cNvSpPr>
            <a:spLocks noGrp="1"/>
          </p:cNvSpPr>
          <p:nvPr>
            <p:ph type="body" sz="quarter" idx="16" hasCustomPrompt="1"/>
          </p:nvPr>
        </p:nvSpPr>
        <p:spPr>
          <a:xfrm>
            <a:off x="358776" y="233294"/>
            <a:ext cx="9518650" cy="310731"/>
          </a:xfrm>
        </p:spPr>
        <p:txBody>
          <a:bodyPr anchor="b" anchorCtr="0"/>
          <a:lstStyle>
            <a:lvl1pPr marL="0" indent="0">
              <a:lnSpc>
                <a:spcPct val="100000"/>
              </a:lnSpc>
              <a:buFont typeface="Arial" panose="020B0604020202020204" pitchFamily="34" charset="0"/>
              <a:buNone/>
              <a:defRPr sz="1500" i="0" cap="all"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dirty="0"/>
              <a:t>Click to add Presenter / Place</a:t>
            </a:r>
          </a:p>
        </p:txBody>
      </p:sp>
      <p:sp>
        <p:nvSpPr>
          <p:cNvPr id="6" name="Date_DateCustomA"/>
          <p:cNvSpPr>
            <a:spLocks noGrp="1"/>
          </p:cNvSpPr>
          <p:nvPr>
            <p:ph type="body" sz="quarter" idx="17" hasCustomPrompt="1"/>
          </p:nvPr>
        </p:nvSpPr>
        <p:spPr>
          <a:xfrm>
            <a:off x="358776" y="581979"/>
            <a:ext cx="9518650" cy="263383"/>
          </a:xfrm>
        </p:spPr>
        <p:txBody>
          <a:bodyPr anchor="t" anchorCtr="0"/>
          <a:lstStyle>
            <a:lvl1pPr marL="0" indent="0">
              <a:buFont typeface="Arial" panose="020B0604020202020204" pitchFamily="34" charset="0"/>
              <a:buNone/>
              <a:defRPr sz="1500" i="0" cap="all"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dirty="0"/>
              <a:t>click to Add date</a:t>
            </a:r>
          </a:p>
        </p:txBody>
      </p:sp>
      <p:sp>
        <p:nvSpPr>
          <p:cNvPr id="13" name="Date Placeholder" hidden="1"/>
          <p:cNvSpPr>
            <a:spLocks noGrp="1"/>
          </p:cNvSpPr>
          <p:nvPr>
            <p:ph type="dt" sz="half" idx="18"/>
          </p:nvPr>
        </p:nvSpPr>
        <p:spPr>
          <a:xfrm>
            <a:off x="0" y="6912000"/>
            <a:ext cx="0" cy="0"/>
          </a:xfrm>
        </p:spPr>
        <p:txBody>
          <a:bodyPr/>
          <a:lstStyle>
            <a:lvl1pPr>
              <a:defRPr sz="1500">
                <a:noFill/>
              </a:defRPr>
            </a:lvl1pPr>
          </a:lstStyle>
          <a:p>
            <a:endParaRPr lang="en-GB" dirty="0"/>
          </a:p>
        </p:txBody>
      </p:sp>
      <p:sp>
        <p:nvSpPr>
          <p:cNvPr id="14" name="FLD_Presentation"/>
          <p:cNvSpPr>
            <a:spLocks noGrp="1"/>
          </p:cNvSpPr>
          <p:nvPr>
            <p:ph type="ftr" sz="quarter" idx="19"/>
          </p:nvPr>
        </p:nvSpPr>
        <p:spPr/>
        <p:txBody>
          <a:bodyPr/>
          <a:lstStyle/>
          <a:p>
            <a:endParaRPr lang="en-GB" dirty="0"/>
          </a:p>
        </p:txBody>
      </p:sp>
    </p:spTree>
    <p:extLst>
      <p:ext uri="{BB962C8B-B14F-4D97-AF65-F5344CB8AC3E}">
        <p14:creationId xmlns:p14="http://schemas.microsoft.com/office/powerpoint/2010/main" val="1237331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upto 11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Agenda title</a:t>
            </a:r>
          </a:p>
        </p:txBody>
      </p:sp>
      <p:sp>
        <p:nvSpPr>
          <p:cNvPr id="16" name="Subtitle 2"/>
          <p:cNvSpPr>
            <a:spLocks noGrp="1"/>
          </p:cNvSpPr>
          <p:nvPr>
            <p:ph type="subTitle" idx="1" hasCustomPrompt="1"/>
          </p:nvPr>
        </p:nvSpPr>
        <p:spPr>
          <a:xfrm>
            <a:off x="358776" y="316800"/>
            <a:ext cx="9518649"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Click to add text</a:t>
            </a:r>
          </a:p>
        </p:txBody>
      </p:sp>
      <p:sp>
        <p:nvSpPr>
          <p:cNvPr id="4" name="Content Placeholder 3"/>
          <p:cNvSpPr>
            <a:spLocks noGrp="1"/>
          </p:cNvSpPr>
          <p:nvPr>
            <p:ph sz="quarter" idx="25" hasCustomPrompt="1"/>
          </p:nvPr>
        </p:nvSpPr>
        <p:spPr>
          <a:xfrm>
            <a:off x="358776" y="1663699"/>
            <a:ext cx="9518649" cy="4545013"/>
          </a:xfrm>
        </p:spPr>
        <p:txBody>
          <a:bodyPr/>
          <a:lstStyle>
            <a:lvl1pPr>
              <a:defRPr sz="2399" baseline="0">
                <a:solidFill>
                  <a:srgbClr val="B0B0B0"/>
                </a:solidFill>
              </a:defRPr>
            </a:lvl1pPr>
            <a:lvl2pPr>
              <a:defRPr sz="2399">
                <a:solidFill>
                  <a:srgbClr val="B0B0B0"/>
                </a:solidFill>
              </a:defRPr>
            </a:lvl2pPr>
            <a:lvl3pPr>
              <a:defRPr sz="1999">
                <a:solidFill>
                  <a:srgbClr val="B0B0B0"/>
                </a:solidFill>
              </a:defRPr>
            </a:lvl3pPr>
            <a:lvl4pPr>
              <a:defRPr sz="1600">
                <a:solidFill>
                  <a:srgbClr val="B0B0B0"/>
                </a:solidFill>
              </a:defRPr>
            </a:lvl4pPr>
            <a:lvl5pPr>
              <a:defRPr sz="1400">
                <a:solidFill>
                  <a:srgbClr val="B0B0B0"/>
                </a:solidFill>
              </a:defRPr>
            </a:lvl5pPr>
          </a:lstStyle>
          <a:p>
            <a:pPr lvl="0"/>
            <a:r>
              <a:rPr lang="en-GB" dirty="0"/>
              <a:t>Click to table icon to insert a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Date_DateCustomA" hidden="1"/>
          <p:cNvSpPr>
            <a:spLocks noGrp="1"/>
          </p:cNvSpPr>
          <p:nvPr>
            <p:ph type="dt" sz="half" idx="22"/>
          </p:nvPr>
        </p:nvSpPr>
        <p:spPr>
          <a:xfrm>
            <a:off x="0" y="6912000"/>
            <a:ext cx="0" cy="0"/>
          </a:xfrm>
        </p:spPr>
        <p:txBody>
          <a:bodyPr/>
          <a:lstStyle>
            <a:lvl1pPr>
              <a:defRPr>
                <a:noFill/>
              </a:defRPr>
            </a:lvl1p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1" name="Rectangle 10"/>
          <p:cNvSpPr/>
          <p:nvPr userDrawn="1"/>
        </p:nvSpPr>
        <p:spPr bwMode="auto">
          <a:xfrm>
            <a:off x="-602331" y="5876385"/>
            <a:ext cx="540060" cy="322485"/>
          </a:xfrm>
          <a:prstGeom prst="rect">
            <a:avLst/>
          </a:prstGeom>
          <a:solidFill>
            <a:srgbClr val="B0B0B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26"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13" name="TextBox 12"/>
          <p:cNvSpPr txBox="1"/>
          <p:nvPr userDrawn="1"/>
        </p:nvSpPr>
        <p:spPr>
          <a:xfrm>
            <a:off x="-710343" y="5566651"/>
            <a:ext cx="648072" cy="309733"/>
          </a:xfrm>
          <a:prstGeom prst="rect">
            <a:avLst/>
          </a:prstGeom>
          <a:noFill/>
        </p:spPr>
        <p:txBody>
          <a:bodyPr wrap="square" lIns="0" tIns="0" rIns="0" bIns="0" rtlCol="0">
            <a:noAutofit/>
          </a:bodyPr>
          <a:lstStyle/>
          <a:p>
            <a:pPr algn="r">
              <a:lnSpc>
                <a:spcPct val="106000"/>
              </a:lnSpc>
              <a:spcBef>
                <a:spcPts val="0"/>
              </a:spcBef>
            </a:pPr>
            <a:r>
              <a:rPr lang="en-GB" sz="600" dirty="0">
                <a:latin typeface="+mn-lt"/>
              </a:rPr>
              <a:t>Light grey, use eyedropper to</a:t>
            </a:r>
            <a:r>
              <a:rPr lang="en-GB" sz="600" baseline="0" dirty="0">
                <a:latin typeface="+mn-lt"/>
              </a:rPr>
              <a:t> change text colour</a:t>
            </a:r>
            <a:endParaRPr lang="en-GB" sz="600" dirty="0">
              <a:latin typeface="+mn-lt"/>
            </a:endParaRPr>
          </a:p>
        </p:txBody>
      </p:sp>
    </p:spTree>
    <p:extLst>
      <p:ext uri="{BB962C8B-B14F-4D97-AF65-F5344CB8AC3E}">
        <p14:creationId xmlns:p14="http://schemas.microsoft.com/office/powerpoint/2010/main" val="41640379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58776" y="2105027"/>
            <a:ext cx="9518649" cy="1127133"/>
          </a:xfrm>
        </p:spPr>
        <p:txBody>
          <a:bodyPr anchor="b" anchorCtr="0">
            <a:normAutofit/>
          </a:bodyPr>
          <a:lstStyle>
            <a:lvl1pPr>
              <a:lnSpc>
                <a:spcPct val="90000"/>
              </a:lnSpc>
              <a:defRPr sz="3899" b="0" i="0"/>
            </a:lvl1pPr>
          </a:lstStyle>
          <a:p>
            <a:r>
              <a:rPr lang="en-GB" dirty="0"/>
              <a:t>Click to add Chapter title</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199"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dirty="0"/>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Tree>
    <p:extLst>
      <p:ext uri="{BB962C8B-B14F-4D97-AF65-F5344CB8AC3E}">
        <p14:creationId xmlns:p14="http://schemas.microsoft.com/office/powerpoint/2010/main" val="854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775" y="1230661"/>
            <a:ext cx="11473483" cy="4974877"/>
          </a:xfrm>
          <a:prstGeom prst="rect">
            <a:avLst/>
          </a:prstGeom>
        </p:spPr>
        <p:txBody>
          <a:bodyPr/>
          <a:lstStyle>
            <a:lvl1pPr marL="0" indent="0">
              <a:buFont typeface="Arial" panose="020B0604020202020204" pitchFamily="34" charset="0"/>
              <a:buChar char="​"/>
              <a:defRPr baseline="0"/>
            </a:lvl1pPr>
            <a:lvl2pPr marL="180000">
              <a:defRPr sz="3200"/>
            </a:lvl2pPr>
            <a:lvl3pPr marL="360000">
              <a:defRPr sz="2100"/>
            </a:lvl3pPr>
            <a:lvl4pPr>
              <a:defRPr sz="1800"/>
            </a:lvl4pPr>
          </a:lstStyle>
          <a:p>
            <a:pPr lvl="0"/>
            <a:r>
              <a:rPr lang="en-GB" noProof="0" dirty="0"/>
              <a:t>Use TAB and SHIFT+TAB to jump between text- and bullet-levels. Click ENTER and TAB for next level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 hidden="1"/>
          <p:cNvSpPr>
            <a:spLocks noGrp="1"/>
          </p:cNvSpPr>
          <p:nvPr>
            <p:ph type="dt" sz="half" idx="13"/>
          </p:nvPr>
        </p:nvSpPr>
        <p:spPr/>
        <p:txBody>
          <a:bodyPr/>
          <a:lstStyle/>
          <a:p>
            <a:endParaRPr lang="en-GB" dirty="0"/>
          </a:p>
        </p:txBody>
      </p:sp>
      <p:sp>
        <p:nvSpPr>
          <p:cNvPr id="5" name="FLD_Presentation"/>
          <p:cNvSpPr>
            <a:spLocks noGrp="1"/>
          </p:cNvSpPr>
          <p:nvPr>
            <p:ph type="ftr" sz="quarter" idx="14"/>
          </p:nvPr>
        </p:nvSpPr>
        <p:spPr/>
        <p:txBody>
          <a:bodyPr/>
          <a:lstStyle/>
          <a:p>
            <a:endParaRPr lang="en-GB" dirty="0"/>
          </a:p>
        </p:txBody>
      </p:sp>
      <p:sp>
        <p:nvSpPr>
          <p:cNvPr id="11" name="Subtitle 2"/>
          <p:cNvSpPr>
            <a:spLocks noGrp="1"/>
          </p:cNvSpPr>
          <p:nvPr>
            <p:ph type="subTitle" idx="15"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ter video">
    <p:spTree>
      <p:nvGrpSpPr>
        <p:cNvPr id="1" name=""/>
        <p:cNvGrpSpPr/>
        <p:nvPr/>
      </p:nvGrpSpPr>
      <p:grpSpPr>
        <a:xfrm>
          <a:off x="0" y="0"/>
          <a:ext cx="0" cy="0"/>
          <a:chOff x="0" y="0"/>
          <a:chExt cx="0" cy="0"/>
        </a:xfrm>
      </p:grpSpPr>
      <p:sp>
        <p:nvSpPr>
          <p:cNvPr id="8" name="Media Placeholder 2"/>
          <p:cNvSpPr>
            <a:spLocks noGrp="1"/>
          </p:cNvSpPr>
          <p:nvPr>
            <p:ph type="media" sz="quarter" idx="13" hasCustomPrompt="1"/>
          </p:nvPr>
        </p:nvSpPr>
        <p:spPr>
          <a:xfrm>
            <a:off x="-1" y="0"/>
            <a:ext cx="12188825" cy="6858000"/>
          </a:xfrm>
          <a:solidFill>
            <a:schemeClr val="bg1"/>
          </a:solidFill>
        </p:spPr>
        <p:txBody>
          <a:bodyPr tIns="2844000" anchor="ctr" anchorCtr="0">
            <a:normAutofit/>
          </a:bodyPr>
          <a:lstStyle>
            <a:lvl1pPr marL="0" marR="0" indent="0" algn="ctr" defTabSz="914126" rtl="0" eaLnBrk="1" fontAlgn="base" latinLnBrk="0" hangingPunct="1">
              <a:lnSpc>
                <a:spcPct val="90000"/>
              </a:lnSpc>
              <a:spcBef>
                <a:spcPts val="0"/>
              </a:spcBef>
              <a:spcAft>
                <a:spcPct val="0"/>
              </a:spcAft>
              <a:buClrTx/>
              <a:buSzPct val="80000"/>
              <a:buFontTx/>
              <a:buNone/>
              <a:tabLst/>
              <a:defRPr sz="2099"/>
            </a:lvl1pPr>
          </a:lstStyle>
          <a:p>
            <a:pPr marL="0" marR="0" lvl="0" indent="0" algn="ctr" defTabSz="914126" rtl="0" eaLnBrk="1" fontAlgn="base" latinLnBrk="0" hangingPunct="1">
              <a:lnSpc>
                <a:spcPct val="90000"/>
              </a:lnSpc>
              <a:spcBef>
                <a:spcPts val="0"/>
              </a:spcBef>
              <a:spcAft>
                <a:spcPct val="0"/>
              </a:spcAft>
              <a:buClrTx/>
              <a:buSzPct val="80000"/>
              <a:buFontTx/>
              <a:buNone/>
              <a:tabLst/>
              <a:defRPr/>
            </a:pPr>
            <a:r>
              <a:rPr lang="en-GB" dirty="0"/>
              <a:t>Click here and insert media via ribbon Insert - Video</a:t>
            </a:r>
          </a:p>
        </p:txBody>
      </p:sp>
      <p:sp>
        <p:nvSpPr>
          <p:cNvPr id="3" name="Title 1"/>
          <p:cNvSpPr>
            <a:spLocks noGrp="1"/>
          </p:cNvSpPr>
          <p:nvPr>
            <p:ph type="title" hasCustomPrompt="1"/>
          </p:nvPr>
        </p:nvSpPr>
        <p:spPr>
          <a:xfrm>
            <a:off x="358776" y="2105027"/>
            <a:ext cx="9518649" cy="1127133"/>
          </a:xfrm>
        </p:spPr>
        <p:txBody>
          <a:bodyPr anchor="b" anchorCtr="0">
            <a:normAutofit/>
          </a:bodyPr>
          <a:lstStyle>
            <a:lvl1pPr>
              <a:lnSpc>
                <a:spcPct val="90000"/>
              </a:lnSpc>
              <a:defRPr sz="3899" b="0" i="0"/>
            </a:lvl1pPr>
          </a:lstStyle>
          <a:p>
            <a:r>
              <a:rPr lang="en-GB" dirty="0"/>
              <a:t>Click to add Chapter title</a:t>
            </a:r>
          </a:p>
        </p:txBody>
      </p:sp>
      <p:sp>
        <p:nvSpPr>
          <p:cNvPr id="7" name="Subtitle 2"/>
          <p:cNvSpPr>
            <a:spLocks noGrp="1"/>
          </p:cNvSpPr>
          <p:nvPr>
            <p:ph type="subTitle" idx="1" hasCustomPrompt="1"/>
          </p:nvPr>
        </p:nvSpPr>
        <p:spPr>
          <a:xfrm>
            <a:off x="358776" y="3284984"/>
            <a:ext cx="9518649" cy="1113408"/>
          </a:xfrm>
        </p:spPr>
        <p:txBody>
          <a:bodyPr anchor="t" anchorCtr="0"/>
          <a:lstStyle>
            <a:lvl1pPr marL="0" indent="0" algn="l">
              <a:buNone/>
              <a:defRPr sz="3199"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dirty="0"/>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dirty="0"/>
          </a:p>
        </p:txBody>
      </p:sp>
      <p:sp>
        <p:nvSpPr>
          <p:cNvPr id="4" name="FLD_Presentation"/>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dirty="0"/>
          </a:p>
        </p:txBody>
      </p:sp>
      <p:sp>
        <p:nvSpPr>
          <p:cNvPr id="9" name="Text Placeholder 10"/>
          <p:cNvSpPr>
            <a:spLocks noGrp="1"/>
          </p:cNvSpPr>
          <p:nvPr>
            <p:ph type="body" sz="quarter" idx="15" hasCustomPrompt="1"/>
          </p:nvPr>
        </p:nvSpPr>
        <p:spPr>
          <a:xfrm>
            <a:off x="10656001" y="360000"/>
            <a:ext cx="1188000" cy="4032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Tree>
    <p:extLst>
      <p:ext uri="{BB962C8B-B14F-4D97-AF65-F5344CB8AC3E}">
        <p14:creationId xmlns:p14="http://schemas.microsoft.com/office/powerpoint/2010/main" val="496984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776" y="1663700"/>
            <a:ext cx="11473483" cy="4564800"/>
          </a:xfrm>
          <a:prstGeom prst="rect">
            <a:avLst/>
          </a:prstGeom>
        </p:spPr>
        <p:txBody>
          <a:bodyPr/>
          <a:lstStyle>
            <a:lvl1pPr marL="0" indent="0">
              <a:buFont typeface="Arial" panose="020B0604020202020204" pitchFamily="34" charset="0"/>
              <a:buChar char="​"/>
              <a:defRPr baseline="0"/>
            </a:lvl1pPr>
            <a:lvl2pPr marL="179946">
              <a:defRPr sz="2799"/>
            </a:lvl2pPr>
            <a:lvl3pPr marL="359892">
              <a:defRPr sz="2099"/>
            </a:lvl3pPr>
            <a:lvl4pPr>
              <a:defRPr sz="1799"/>
            </a:lvl4pPr>
          </a:lstStyle>
          <a:p>
            <a:pPr lvl="0"/>
            <a:r>
              <a:rPr lang="en-GB" noProof="0" dirty="0"/>
              <a:t>Use TAB and SHIFT+TAB to jump between text- and bullet-levels. Click ENTER and TAB for next level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3"/>
          </p:nvPr>
        </p:nvSpPr>
        <p:spPr/>
        <p:txBody>
          <a:bodyPr/>
          <a:lstStyle/>
          <a:p>
            <a:endParaRPr lang="en-GB" dirty="0"/>
          </a:p>
        </p:txBody>
      </p:sp>
      <p:sp>
        <p:nvSpPr>
          <p:cNvPr id="5" name="FLD_Presentation"/>
          <p:cNvSpPr>
            <a:spLocks noGrp="1"/>
          </p:cNvSpPr>
          <p:nvPr>
            <p:ph type="ftr" sz="quarter" idx="14"/>
          </p:nvPr>
        </p:nvSpPr>
        <p:spPr/>
        <p:txBody>
          <a:bodyPr/>
          <a:lstStyle/>
          <a:p>
            <a:endParaRPr lang="en-GB" dirty="0"/>
          </a:p>
        </p:txBody>
      </p:sp>
      <p:sp>
        <p:nvSpPr>
          <p:cNvPr id="11" name="Subtitle 2"/>
          <p:cNvSpPr>
            <a:spLocks noGrp="1"/>
          </p:cNvSpPr>
          <p:nvPr>
            <p:ph type="subTitle" idx="15" hasCustomPrompt="1"/>
          </p:nvPr>
        </p:nvSpPr>
        <p:spPr>
          <a:xfrm>
            <a:off x="358776" y="316800"/>
            <a:ext cx="9506254"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363698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4269342" y="1663701"/>
            <a:ext cx="7559119" cy="4541839"/>
          </a:xfrm>
        </p:spPr>
        <p:txBody>
          <a:bodyPr/>
          <a:lstStyle>
            <a:lvl1pPr>
              <a:defRPr sz="1999" baseline="0"/>
            </a:lvl1pPr>
            <a:lvl2pPr>
              <a:defRPr sz="1999"/>
            </a:lvl2pPr>
            <a:lvl3pPr>
              <a:defRPr sz="1799"/>
            </a:lvl3pPr>
            <a:lvl4pPr>
              <a:defRPr sz="1600"/>
            </a:lvl4pPr>
            <a:lvl5pPr>
              <a:defRPr sz="1400"/>
            </a:lvl5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358775" y="1663700"/>
            <a:ext cx="3665538" cy="4564800"/>
          </a:xfrm>
        </p:spPr>
        <p:txBody>
          <a:bodyPr>
            <a:noAutofit/>
          </a:bodyPr>
          <a:lstStyle>
            <a:lvl1pPr marL="0" indent="0">
              <a:lnSpc>
                <a:spcPct val="90000"/>
              </a:lnSpc>
              <a:buSzPct val="100000"/>
              <a:buFont typeface="Arial" panose="020B0604020202020204" pitchFamily="34" charset="0"/>
              <a:buChar char="​"/>
              <a:defRPr sz="2099"/>
            </a:lvl1pPr>
            <a:lvl2pPr marL="179946">
              <a:defRPr sz="2099" i="1"/>
            </a:lvl2pPr>
            <a:lvl3pPr marL="359892">
              <a:defRPr sz="1799" i="1"/>
            </a:lvl3pPr>
            <a:lvl4pPr marL="539838">
              <a:defRPr sz="1600" i="1"/>
            </a:lvl4pPr>
            <a:lvl5pPr>
              <a:defRPr sz="1400"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776" y="316800"/>
            <a:ext cx="9506254"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32020212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nd tex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360000" y="1663700"/>
            <a:ext cx="7559119" cy="4541838"/>
          </a:xfrm>
        </p:spPr>
        <p:txBody>
          <a:bodyPr/>
          <a:lstStyle>
            <a:lvl1pPr>
              <a:defRPr sz="1999" baseline="0"/>
            </a:lvl1pPr>
            <a:lvl2pPr>
              <a:defRPr sz="1999"/>
            </a:lvl2pPr>
            <a:lvl3pPr>
              <a:defRPr sz="1799"/>
            </a:lvl3pPr>
            <a:lvl4pPr>
              <a:defRPr sz="1600"/>
            </a:lvl4pPr>
            <a:lvl5pPr>
              <a:defRPr sz="1400"/>
            </a:lvl5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8181503" y="1663700"/>
            <a:ext cx="3665538" cy="4564800"/>
          </a:xfrm>
        </p:spPr>
        <p:txBody>
          <a:bodyPr>
            <a:noAutofit/>
          </a:bodyPr>
          <a:lstStyle>
            <a:lvl1pPr marL="0" indent="0">
              <a:lnSpc>
                <a:spcPct val="90000"/>
              </a:lnSpc>
              <a:buSzPct val="100000"/>
              <a:buFont typeface="Arial" panose="020B0604020202020204" pitchFamily="34" charset="0"/>
              <a:buChar char="​"/>
              <a:defRPr sz="2099"/>
            </a:lvl1pPr>
            <a:lvl2pPr marL="179946">
              <a:defRPr sz="2099" i="1"/>
            </a:lvl2pPr>
            <a:lvl3pPr marL="359892">
              <a:defRPr sz="1799" i="1"/>
            </a:lvl3pPr>
            <a:lvl4pPr marL="539838">
              <a:defRPr sz="1600" i="1"/>
            </a:lvl4pPr>
            <a:lvl5pPr>
              <a:defRPr sz="1400"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777" y="316800"/>
            <a:ext cx="9504967"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8793576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p:txBody>
          <a:bodyPr/>
          <a:lstStyle/>
          <a:p>
            <a:r>
              <a:rPr lang="en-GB" dirty="0"/>
              <a:t>Click to Add Title</a:t>
            </a:r>
          </a:p>
        </p:txBody>
      </p:sp>
      <p:sp>
        <p:nvSpPr>
          <p:cNvPr id="15" name="Text Placeholder 2"/>
          <p:cNvSpPr>
            <a:spLocks noGrp="1"/>
          </p:cNvSpPr>
          <p:nvPr>
            <p:ph type="body" sz="quarter" idx="13" hasCustomPrompt="1"/>
          </p:nvPr>
        </p:nvSpPr>
        <p:spPr>
          <a:xfrm>
            <a:off x="358775" y="1663700"/>
            <a:ext cx="3665539" cy="4564800"/>
          </a:xfrm>
        </p:spPr>
        <p:txBody>
          <a:bodyPr numCol="1" spcCol="237600">
            <a:noAutofit/>
          </a:bodyPr>
          <a:lstStyle>
            <a:lvl1pPr marL="0" indent="0">
              <a:lnSpc>
                <a:spcPct val="90000"/>
              </a:lnSpc>
              <a:buSzPct val="100000"/>
              <a:buFont typeface="Arial" panose="020B0604020202020204" pitchFamily="34" charset="0"/>
              <a:buChar char="​"/>
              <a:defRPr sz="2099"/>
            </a:lvl1pPr>
            <a:lvl2pPr marL="179946">
              <a:defRPr sz="2099" i="1"/>
            </a:lvl2pPr>
            <a:lvl3pPr marL="359892">
              <a:defRPr sz="1799" i="1"/>
            </a:lvl3pPr>
            <a:lvl4pPr marL="539838">
              <a:defRPr sz="1600" i="1"/>
            </a:lvl4pPr>
            <a:lvl5pPr>
              <a:defRPr sz="1400" i="1"/>
            </a:lvl5pPr>
            <a:lvl6pPr>
              <a:defRPr/>
            </a:lvl6pPr>
            <a:lvl7pPr>
              <a:defRPr/>
            </a:lvl7pPr>
            <a:lvl8pPr>
              <a:defRPr/>
            </a:lvl8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3"/>
          <p:cNvSpPr>
            <a:spLocks noGrp="1"/>
          </p:cNvSpPr>
          <p:nvPr>
            <p:ph type="body" sz="quarter" idx="20" hasCustomPrompt="1"/>
          </p:nvPr>
        </p:nvSpPr>
        <p:spPr>
          <a:xfrm>
            <a:off x="4261291" y="1663700"/>
            <a:ext cx="3665098" cy="4564800"/>
          </a:xfrm>
        </p:spPr>
        <p:txBody>
          <a:bodyPr/>
          <a:lstStyle>
            <a:lvl1pPr>
              <a:defRPr sz="2099"/>
            </a:lvl1pPr>
            <a:lvl2pPr>
              <a:defRPr sz="2099"/>
            </a:lvl2pPr>
            <a:lvl3pPr>
              <a:defRPr sz="1799"/>
            </a:lvl3pPr>
            <a:lvl4pPr>
              <a:defRPr sz="1600"/>
            </a:lvl4pPr>
            <a:lvl5pPr>
              <a:defRPr sz="1400"/>
            </a:lvl5pPr>
            <a:lvl6pPr>
              <a:defRPr/>
            </a:lvl6pPr>
            <a:lvl7pPr>
              <a:defRPr/>
            </a:lvl7pPr>
            <a:lvl8pPr>
              <a:defRPr/>
            </a:lvl8pPr>
          </a:lstStyle>
          <a:p>
            <a:pPr lvl="0"/>
            <a:r>
              <a:rPr lang="en-GB" noProof="0" dirty="0"/>
              <a:t>Use TAB and SHIFT+TAB to jump between text- and bullet-levels. Click ENTER and TAB for next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Picture Placeholder 10"/>
          <p:cNvSpPr>
            <a:spLocks noGrp="1"/>
          </p:cNvSpPr>
          <p:nvPr>
            <p:ph type="pic" sz="quarter" idx="17" hasCustomPrompt="1"/>
          </p:nvPr>
        </p:nvSpPr>
        <p:spPr>
          <a:xfrm>
            <a:off x="9139238" y="1663702"/>
            <a:ext cx="2689222" cy="2224075"/>
          </a:xfrm>
        </p:spPr>
        <p:txBody>
          <a:bodyPr tIns="1008000" anchor="ctr" anchorCtr="0"/>
          <a:lstStyle>
            <a:lvl1pPr marL="0" indent="0" algn="ctr">
              <a:buFontTx/>
              <a:buNone/>
              <a:defRPr sz="1400"/>
            </a:lvl1pPr>
          </a:lstStyle>
          <a:p>
            <a:r>
              <a:rPr lang="en-GB" dirty="0"/>
              <a:t>Add photo via “Insert” tab and “Pictures” button</a:t>
            </a:r>
          </a:p>
        </p:txBody>
      </p:sp>
      <p:sp>
        <p:nvSpPr>
          <p:cNvPr id="13" name="Text Placeholder 12"/>
          <p:cNvSpPr>
            <a:spLocks noGrp="1"/>
          </p:cNvSpPr>
          <p:nvPr>
            <p:ph type="body" sz="quarter" idx="18" hasCustomPrompt="1"/>
          </p:nvPr>
        </p:nvSpPr>
        <p:spPr>
          <a:xfrm>
            <a:off x="9139236" y="3948589"/>
            <a:ext cx="2689225" cy="948851"/>
          </a:xfrm>
        </p:spPr>
        <p:txBody>
          <a:bodyPr anchor="t" anchorCtr="0"/>
          <a:lstStyle>
            <a:lvl1pPr marL="0" indent="0">
              <a:buFont typeface="Arial" panose="020B0604020202020204" pitchFamily="34" charset="0"/>
              <a:buNone/>
              <a:defRPr sz="1100" i="0" baseline="0"/>
            </a:lvl1pPr>
          </a:lstStyle>
          <a:p>
            <a:pPr lvl="0"/>
            <a:r>
              <a:rPr lang="en-GB" dirty="0"/>
              <a:t>Click to add caption</a:t>
            </a:r>
          </a:p>
        </p:txBody>
      </p:sp>
      <p:sp>
        <p:nvSpPr>
          <p:cNvPr id="17" name="Subtitle 2"/>
          <p:cNvSpPr>
            <a:spLocks noGrp="1"/>
          </p:cNvSpPr>
          <p:nvPr>
            <p:ph type="subTitle" idx="1" hasCustomPrompt="1"/>
          </p:nvPr>
        </p:nvSpPr>
        <p:spPr>
          <a:xfrm>
            <a:off x="358777" y="316800"/>
            <a:ext cx="9508735"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128836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1+2 picture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8777" y="1663700"/>
            <a:ext cx="6591299" cy="4564800"/>
          </a:xfrm>
          <a:prstGeom prst="rect">
            <a:avLst/>
          </a:prstGeom>
        </p:spPr>
        <p:txBody>
          <a:bodyPr/>
          <a:lstStyle>
            <a:lvl1pPr marL="0" indent="0">
              <a:buFont typeface="Arial" panose="020B0604020202020204" pitchFamily="34" charset="0"/>
              <a:buChar char="​"/>
              <a:defRPr/>
            </a:lvl1pPr>
            <a:lvl2pPr marL="179946">
              <a:defRPr sz="3199"/>
            </a:lvl2pPr>
            <a:lvl3pPr marL="359892">
              <a:defRPr sz="2099"/>
            </a:lvl3pPr>
            <a:lvl4pPr marL="539838">
              <a:defRPr sz="1799"/>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0" y="1663700"/>
            <a:ext cx="4640263"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11" name="Picture Placeholder 4"/>
          <p:cNvSpPr>
            <a:spLocks noGrp="1"/>
          </p:cNvSpPr>
          <p:nvPr>
            <p:ph type="pic" sz="quarter" idx="16" hasCustomPrompt="1"/>
          </p:nvPr>
        </p:nvSpPr>
        <p:spPr>
          <a:xfrm>
            <a:off x="7188202" y="4059513"/>
            <a:ext cx="2201861"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3" name="Picture Placeholder 5"/>
          <p:cNvSpPr>
            <a:spLocks noGrp="1"/>
          </p:cNvSpPr>
          <p:nvPr>
            <p:ph type="pic" sz="quarter" idx="21" hasCustomPrompt="1"/>
          </p:nvPr>
        </p:nvSpPr>
        <p:spPr>
          <a:xfrm>
            <a:off x="9626599" y="4059513"/>
            <a:ext cx="2201864"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5" name="Subtitle 2"/>
          <p:cNvSpPr>
            <a:spLocks noGrp="1"/>
          </p:cNvSpPr>
          <p:nvPr>
            <p:ph type="subTitle" idx="1" hasCustomPrompt="1"/>
          </p:nvPr>
        </p:nvSpPr>
        <p:spPr>
          <a:xfrm>
            <a:off x="358777" y="316800"/>
            <a:ext cx="9507537"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897671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t>Click to edit Master title style</a:t>
            </a:r>
            <a:endParaRPr lang="en-GB" dirty="0"/>
          </a:p>
        </p:txBody>
      </p:sp>
      <p:sp>
        <p:nvSpPr>
          <p:cNvPr id="17" name="Text Placeholder 2"/>
          <p:cNvSpPr>
            <a:spLocks noGrp="1"/>
          </p:cNvSpPr>
          <p:nvPr>
            <p:ph type="body" sz="quarter" idx="17" hasCustomPrompt="1"/>
          </p:nvPr>
        </p:nvSpPr>
        <p:spPr>
          <a:xfrm>
            <a:off x="357408" y="1663699"/>
            <a:ext cx="6592668" cy="4564800"/>
          </a:xfrm>
          <a:prstGeom prst="rect">
            <a:avLst/>
          </a:prstGeom>
        </p:spPr>
        <p:txBody>
          <a:bodyPr/>
          <a:lstStyle>
            <a:lvl1pPr marL="0" indent="0">
              <a:buFont typeface="Arial" panose="020B0604020202020204" pitchFamily="34" charset="0"/>
              <a:buChar char="​"/>
              <a:defRPr/>
            </a:lvl1pPr>
            <a:lvl2pPr marL="179946">
              <a:defRPr sz="3199"/>
            </a:lvl2pPr>
            <a:lvl3pPr marL="359892">
              <a:defRPr sz="2099"/>
            </a:lvl3pPr>
            <a:lvl4pPr marL="539838">
              <a:defRPr sz="1799"/>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1" y="1663700"/>
            <a:ext cx="4640263"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12" name="Picture Placeholder 4"/>
          <p:cNvSpPr>
            <a:spLocks noGrp="1"/>
          </p:cNvSpPr>
          <p:nvPr>
            <p:ph type="pic" sz="quarter" idx="15" hasCustomPrompt="1"/>
          </p:nvPr>
        </p:nvSpPr>
        <p:spPr>
          <a:xfrm>
            <a:off x="7188201" y="4060800"/>
            <a:ext cx="4640262"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4" name="Subtitle 2"/>
          <p:cNvSpPr>
            <a:spLocks noGrp="1"/>
          </p:cNvSpPr>
          <p:nvPr>
            <p:ph type="subTitle" idx="1" hasCustomPrompt="1"/>
          </p:nvPr>
        </p:nvSpPr>
        <p:spPr>
          <a:xfrm>
            <a:off x="358777" y="316800"/>
            <a:ext cx="9507537"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1215729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nd 2+1 pictures">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7409" y="1663699"/>
            <a:ext cx="6592667" cy="4564800"/>
          </a:xfrm>
          <a:prstGeom prst="rect">
            <a:avLst/>
          </a:prstGeom>
        </p:spPr>
        <p:txBody>
          <a:bodyPr/>
          <a:lstStyle>
            <a:lvl1pPr marL="0" indent="0">
              <a:buFont typeface="Arial" panose="020B0604020202020204" pitchFamily="34" charset="0"/>
              <a:buChar char="​"/>
              <a:defRPr/>
            </a:lvl1pPr>
            <a:lvl2pPr marL="179946">
              <a:defRPr sz="3199"/>
            </a:lvl2pPr>
            <a:lvl3pPr marL="359892">
              <a:defRPr sz="2099"/>
            </a:lvl3pPr>
            <a:lvl4pPr marL="539838">
              <a:defRPr sz="1799"/>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1" y="1663700"/>
            <a:ext cx="2201862"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2" name="Picture Placeholder 4"/>
          <p:cNvSpPr>
            <a:spLocks noGrp="1"/>
          </p:cNvSpPr>
          <p:nvPr>
            <p:ph type="pic" sz="quarter" idx="15" hasCustomPrompt="1"/>
          </p:nvPr>
        </p:nvSpPr>
        <p:spPr>
          <a:xfrm>
            <a:off x="9626599" y="1663700"/>
            <a:ext cx="2201864" cy="2149200"/>
          </a:xfrm>
          <a:prstGeom prst="rect">
            <a:avLst/>
          </a:prstGeom>
        </p:spPr>
        <p:txBody>
          <a:bodyPr lIns="0" tIns="1044000" anchor="ctr" anchorCtr="0"/>
          <a:lstStyle>
            <a:lvl1pPr marL="0" indent="0" algn="ctr">
              <a:buFontTx/>
              <a:buNone/>
              <a:defRPr sz="1400"/>
            </a:lvl1pPr>
          </a:lstStyle>
          <a:p>
            <a:r>
              <a:rPr lang="en-GB" dirty="0"/>
              <a:t>Add photo via “Insert” tab and “Pictures” button</a:t>
            </a:r>
          </a:p>
        </p:txBody>
      </p:sp>
      <p:sp>
        <p:nvSpPr>
          <p:cNvPr id="14" name="Picture Placeholder 5"/>
          <p:cNvSpPr>
            <a:spLocks noGrp="1"/>
          </p:cNvSpPr>
          <p:nvPr>
            <p:ph type="pic" sz="quarter" idx="16" hasCustomPrompt="1"/>
          </p:nvPr>
        </p:nvSpPr>
        <p:spPr>
          <a:xfrm>
            <a:off x="7188201" y="4059513"/>
            <a:ext cx="4640262" cy="2149200"/>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2" name="Date_DateCustomA" hidden="1"/>
          <p:cNvSpPr>
            <a:spLocks noGrp="1"/>
          </p:cNvSpPr>
          <p:nvPr>
            <p:ph type="dt" sz="half" idx="18"/>
          </p:nvPr>
        </p:nvSpPr>
        <p:spPr/>
        <p:txBody>
          <a:bodyPr/>
          <a:lstStyle/>
          <a:p>
            <a:endParaRPr lang="en-GB" dirty="0"/>
          </a:p>
        </p:txBody>
      </p:sp>
      <p:sp>
        <p:nvSpPr>
          <p:cNvPr id="9" name="FLD_Presentation"/>
          <p:cNvSpPr>
            <a:spLocks noGrp="1"/>
          </p:cNvSpPr>
          <p:nvPr>
            <p:ph type="ftr" sz="quarter" idx="19"/>
          </p:nvPr>
        </p:nvSpPr>
        <p:spPr/>
        <p:txBody>
          <a:bodyPr/>
          <a:lstStyle/>
          <a:p>
            <a:endParaRPr lang="en-GB" dirty="0"/>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dirty="0"/>
          </a:p>
        </p:txBody>
      </p:sp>
      <p:sp>
        <p:nvSpPr>
          <p:cNvPr id="13" name="Subtitle 2"/>
          <p:cNvSpPr>
            <a:spLocks noGrp="1"/>
          </p:cNvSpPr>
          <p:nvPr>
            <p:ph type="subTitle" idx="1" hasCustomPrompt="1"/>
          </p:nvPr>
        </p:nvSpPr>
        <p:spPr>
          <a:xfrm>
            <a:off x="358777" y="316800"/>
            <a:ext cx="9507537"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790228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3" name="Title 1"/>
          <p:cNvSpPr>
            <a:spLocks noGrp="1"/>
          </p:cNvSpPr>
          <p:nvPr>
            <p:ph type="title" hasCustomPrompt="1"/>
          </p:nvPr>
        </p:nvSpPr>
        <p:spPr/>
        <p:txBody>
          <a:bodyPr/>
          <a:lstStyle>
            <a:lvl1pPr>
              <a:defRPr/>
            </a:lvl1pPr>
          </a:lstStyle>
          <a:p>
            <a:r>
              <a:rPr lang="en-GB" dirty="0"/>
              <a:t>Click to Add Title</a:t>
            </a:r>
          </a:p>
        </p:txBody>
      </p:sp>
      <p:sp>
        <p:nvSpPr>
          <p:cNvPr id="17" name="Text Placeholder 2"/>
          <p:cNvSpPr>
            <a:spLocks noGrp="1"/>
          </p:cNvSpPr>
          <p:nvPr>
            <p:ph type="body" sz="quarter" idx="17" hasCustomPrompt="1"/>
          </p:nvPr>
        </p:nvSpPr>
        <p:spPr>
          <a:xfrm>
            <a:off x="5237163" y="1663700"/>
            <a:ext cx="6591301" cy="4564800"/>
          </a:xfrm>
          <a:prstGeom prst="rect">
            <a:avLst/>
          </a:prstGeom>
        </p:spPr>
        <p:txBody>
          <a:bodyPr/>
          <a:lstStyle>
            <a:lvl1pPr marL="0" indent="0">
              <a:buFont typeface="Arial" panose="020B0604020202020204" pitchFamily="34" charset="0"/>
              <a:buChar char="​"/>
              <a:defRPr/>
            </a:lvl1pPr>
            <a:lvl2pPr marL="179946">
              <a:defRPr sz="3199"/>
            </a:lvl2pPr>
            <a:lvl3pPr marL="359892">
              <a:defRPr sz="2099"/>
            </a:lvl3pPr>
            <a:lvl4pPr marL="539838">
              <a:defRPr sz="1799"/>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Picture Placeholder 3"/>
          <p:cNvSpPr>
            <a:spLocks noGrp="1"/>
          </p:cNvSpPr>
          <p:nvPr>
            <p:ph type="pic" sz="quarter" idx="13" hasCustomPrompt="1"/>
          </p:nvPr>
        </p:nvSpPr>
        <p:spPr>
          <a:xfrm>
            <a:off x="358776" y="1663701"/>
            <a:ext cx="4640263" cy="4541839"/>
          </a:xfrm>
          <a:prstGeom prst="rect">
            <a:avLst/>
          </a:prstGeom>
        </p:spPr>
        <p:txBody>
          <a:bodyPr lIns="0" tIns="900000" anchor="ctr" anchorCtr="0"/>
          <a:lstStyle>
            <a:lvl1pPr marL="0" indent="0" algn="ctr">
              <a:buFontTx/>
              <a:buNone/>
              <a:defRPr sz="1400"/>
            </a:lvl1pPr>
          </a:lstStyle>
          <a:p>
            <a:r>
              <a:rPr lang="en-GB" dirty="0"/>
              <a:t>Add photo via “Insert” tab and “Pictures” button</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8"/>
          </p:nvPr>
        </p:nvSpPr>
        <p:spPr/>
        <p:txBody>
          <a:bodyPr/>
          <a:lstStyle/>
          <a:p>
            <a:endParaRPr lang="en-GB" dirty="0"/>
          </a:p>
        </p:txBody>
      </p:sp>
      <p:sp>
        <p:nvSpPr>
          <p:cNvPr id="4" name="FLD_Presentation"/>
          <p:cNvSpPr>
            <a:spLocks noGrp="1"/>
          </p:cNvSpPr>
          <p:nvPr>
            <p:ph type="ftr" sz="quarter" idx="19"/>
          </p:nvPr>
        </p:nvSpPr>
        <p:spPr/>
        <p:txBody>
          <a:bodyPr/>
          <a:lstStyle/>
          <a:p>
            <a:endParaRPr lang="en-GB" dirty="0"/>
          </a:p>
        </p:txBody>
      </p:sp>
      <p:sp>
        <p:nvSpPr>
          <p:cNvPr id="10" name="Subtitle 2"/>
          <p:cNvSpPr>
            <a:spLocks noGrp="1"/>
          </p:cNvSpPr>
          <p:nvPr>
            <p:ph type="subTitle" idx="1" hasCustomPrompt="1"/>
          </p:nvPr>
        </p:nvSpPr>
        <p:spPr>
          <a:xfrm>
            <a:off x="358777" y="316800"/>
            <a:ext cx="9508736"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3946724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776" y="1663701"/>
            <a:ext cx="5621668" cy="4541838"/>
          </a:xfrm>
          <a:prstGeom prst="rect">
            <a:avLst/>
          </a:prstGeom>
        </p:spPr>
        <p:txBody>
          <a:bodyPr/>
          <a:lstStyle>
            <a:lvl1pPr marL="0" marR="0" indent="0" algn="l" defTabSz="914126"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126"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p:cNvSpPr>
            <a:spLocks noGrp="1"/>
          </p:cNvSpPr>
          <p:nvPr>
            <p:ph idx="13" hasCustomPrompt="1"/>
          </p:nvPr>
        </p:nvSpPr>
        <p:spPr>
          <a:xfrm>
            <a:off x="6213475" y="1663702"/>
            <a:ext cx="5614988" cy="4541839"/>
          </a:xfrm>
          <a:prstGeom prst="rect">
            <a:avLst/>
          </a:prstGeom>
        </p:spPr>
        <p:txBody>
          <a:bodyPr/>
          <a:lstStyle>
            <a:lvl1pPr marL="0" marR="0" indent="0" algn="l" defTabSz="914126"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126"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dirty="0"/>
          </a:p>
        </p:txBody>
      </p:sp>
      <p:sp>
        <p:nvSpPr>
          <p:cNvPr id="2" name="Date_DateCustomA" hidden="1"/>
          <p:cNvSpPr>
            <a:spLocks noGrp="1"/>
          </p:cNvSpPr>
          <p:nvPr>
            <p:ph type="dt" sz="half" idx="14"/>
          </p:nvPr>
        </p:nvSpPr>
        <p:spPr/>
        <p:txBody>
          <a:bodyPr/>
          <a:lstStyle/>
          <a:p>
            <a:endParaRPr lang="en-GB" dirty="0"/>
          </a:p>
        </p:txBody>
      </p:sp>
      <p:sp>
        <p:nvSpPr>
          <p:cNvPr id="5" name="FLD_Presentation"/>
          <p:cNvSpPr>
            <a:spLocks noGrp="1"/>
          </p:cNvSpPr>
          <p:nvPr>
            <p:ph type="ftr" sz="quarter" idx="15"/>
          </p:nvPr>
        </p:nvSpPr>
        <p:spPr/>
        <p:txBody>
          <a:bodyPr/>
          <a:lstStyle/>
          <a:p>
            <a:endParaRPr lang="en-GB" dirty="0"/>
          </a:p>
        </p:txBody>
      </p:sp>
      <p:sp>
        <p:nvSpPr>
          <p:cNvPr id="10" name="Subtitle 2"/>
          <p:cNvSpPr>
            <a:spLocks noGrp="1"/>
          </p:cNvSpPr>
          <p:nvPr>
            <p:ph type="subTitle" idx="16" hasCustomPrompt="1"/>
          </p:nvPr>
        </p:nvSpPr>
        <p:spPr>
          <a:xfrm>
            <a:off x="358777" y="316800"/>
            <a:ext cx="9504967"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96352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0" name="Content Placeholder 8"/>
          <p:cNvSpPr>
            <a:spLocks noGrp="1"/>
          </p:cNvSpPr>
          <p:nvPr>
            <p:ph sz="quarter" idx="16" hasCustomPrompt="1"/>
          </p:nvPr>
        </p:nvSpPr>
        <p:spPr>
          <a:xfrm>
            <a:off x="4269341" y="1238250"/>
            <a:ext cx="7559119" cy="4967288"/>
          </a:xfrm>
        </p:spPr>
        <p:txBody>
          <a:bodyPr/>
          <a:lstStyle>
            <a:lvl1pPr>
              <a:defRPr baseline="0"/>
            </a:lvl1pPr>
          </a:lstStyle>
          <a:p>
            <a:pPr lvl="0"/>
            <a:r>
              <a:rPr lang="en-GB" dirty="0"/>
              <a:t>Insert picture,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2"/>
          <p:cNvSpPr>
            <a:spLocks noGrp="1"/>
          </p:cNvSpPr>
          <p:nvPr>
            <p:ph type="body" sz="quarter" idx="13" hasCustomPrompt="1"/>
          </p:nvPr>
        </p:nvSpPr>
        <p:spPr>
          <a:xfrm>
            <a:off x="358775" y="1238250"/>
            <a:ext cx="3665538" cy="4967288"/>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1484783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8" name="Text Placeholder 3"/>
          <p:cNvSpPr>
            <a:spLocks noGrp="1"/>
          </p:cNvSpPr>
          <p:nvPr>
            <p:ph type="body" sz="quarter" idx="13" hasCustomPrompt="1"/>
          </p:nvPr>
        </p:nvSpPr>
        <p:spPr>
          <a:xfrm>
            <a:off x="1833879" y="1663699"/>
            <a:ext cx="8033634" cy="4545013"/>
          </a:xfrm>
        </p:spPr>
        <p:txBody>
          <a:bodyPr/>
          <a:lstStyle>
            <a:lvl1pPr>
              <a:defRPr/>
            </a:lvl1pPr>
            <a:lvl2pPr marL="179946" indent="-179946" algn="r">
              <a:buFont typeface="Arial" panose="020B0604020202020204" pitchFamily="34" charset="0"/>
              <a:buChar char="​"/>
              <a:defRPr sz="1999" b="0" i="0"/>
            </a:lvl2pPr>
          </a:lstStyle>
          <a:p>
            <a:pPr lvl="0"/>
            <a:r>
              <a:rPr lang="en-GB" dirty="0"/>
              <a:t>Click to add Quotation text, click ENTER and then TAB to insert name of source</a:t>
            </a:r>
          </a:p>
          <a:p>
            <a:pPr lvl="1"/>
            <a:r>
              <a:rPr lang="en-GB" dirty="0"/>
              <a:t>Second level</a:t>
            </a:r>
          </a:p>
        </p:txBody>
      </p:sp>
      <p:grpSp>
        <p:nvGrpSpPr>
          <p:cNvPr id="12" name="Quotation"/>
          <p:cNvGrpSpPr/>
          <p:nvPr userDrawn="1"/>
        </p:nvGrpSpPr>
        <p:grpSpPr>
          <a:xfrm>
            <a:off x="363009" y="1692322"/>
            <a:ext cx="1236990" cy="1052540"/>
            <a:chOff x="363009" y="1692322"/>
            <a:chExt cx="1236990" cy="1052540"/>
          </a:xfrm>
        </p:grpSpPr>
        <p:sp>
          <p:nvSpPr>
            <p:cNvPr id="9" name="Trapezoid 8"/>
            <p:cNvSpPr/>
            <p:nvPr userDrawn="1"/>
          </p:nvSpPr>
          <p:spPr bwMode="auto">
            <a:xfrm rot="10800000">
              <a:off x="363009" y="1692322"/>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126"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sp>
          <p:nvSpPr>
            <p:cNvPr id="10" name="Trapezoid 9"/>
            <p:cNvSpPr/>
            <p:nvPr userDrawn="1"/>
          </p:nvSpPr>
          <p:spPr bwMode="auto">
            <a:xfrm rot="10800000">
              <a:off x="1098444" y="1700808"/>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126"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dirty="0" err="1">
                <a:ln>
                  <a:noFill/>
                </a:ln>
                <a:solidFill>
                  <a:schemeClr val="bg1"/>
                </a:solidFill>
                <a:effectLst/>
                <a:latin typeface="+mn-lt"/>
              </a:endParaRPr>
            </a:p>
          </p:txBody>
        </p:sp>
      </p:grpSp>
      <p:sp>
        <p:nvSpPr>
          <p:cNvPr id="11" name="Subtitle 2"/>
          <p:cNvSpPr>
            <a:spLocks noGrp="1"/>
          </p:cNvSpPr>
          <p:nvPr>
            <p:ph type="subTitle" idx="1" hasCustomPrompt="1"/>
          </p:nvPr>
        </p:nvSpPr>
        <p:spPr>
          <a:xfrm>
            <a:off x="358776" y="316800"/>
            <a:ext cx="9518649"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3998671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797" y="-3600"/>
            <a:ext cx="12197223" cy="6865200"/>
          </a:xfrm>
        </p:spPr>
        <p:txBody>
          <a:bodyPr tIns="900000" anchor="ctr" anchorCtr="0">
            <a:normAutofit/>
          </a:bodyPr>
          <a:lstStyle>
            <a:lvl1pPr marL="0" indent="0" algn="ctr">
              <a:buFontTx/>
              <a:buNone/>
              <a:defRPr sz="2099"/>
            </a:lvl1pPr>
          </a:lstStyle>
          <a:p>
            <a:r>
              <a:rPr lang="en-US"/>
              <a:t>Click icon to add media</a:t>
            </a:r>
            <a:endParaRPr lang="en-GB" dirty="0"/>
          </a:p>
        </p:txBody>
      </p:sp>
      <p:sp>
        <p:nvSpPr>
          <p:cNvPr id="2" name="Title 1"/>
          <p:cNvSpPr>
            <a:spLocks noGrp="1"/>
          </p:cNvSpPr>
          <p:nvPr>
            <p:ph type="title" hasCustomPrompt="1"/>
          </p:nvPr>
        </p:nvSpPr>
        <p:spPr>
          <a:xfrm>
            <a:off x="358776" y="5596838"/>
            <a:ext cx="11469686" cy="739317"/>
          </a:xfrm>
        </p:spPr>
        <p:txBody>
          <a:bodyPr anchor="b" anchorCtr="0">
            <a:normAutofit/>
          </a:bodyPr>
          <a:lstStyle>
            <a:lvl1pPr>
              <a:defRPr sz="3899" b="0" i="1"/>
            </a:lvl1pPr>
          </a:lstStyle>
          <a:p>
            <a:r>
              <a:rPr lang="en-GB" dirty="0"/>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9" name="Text Placeholder 10"/>
          <p:cNvSpPr>
            <a:spLocks noGrp="1"/>
          </p:cNvSpPr>
          <p:nvPr>
            <p:ph type="body" sz="quarter" idx="15" hasCustomPrompt="1"/>
          </p:nvPr>
        </p:nvSpPr>
        <p:spPr>
          <a:xfrm>
            <a:off x="10656001" y="360000"/>
            <a:ext cx="1188000" cy="403200"/>
          </a:xfrm>
          <a:blipFill>
            <a:blip r:embed="rId2"/>
            <a:stretch>
              <a:fillRect/>
            </a:stretch>
          </a:blipFill>
        </p:spPr>
        <p:txBody>
          <a:bodyPr bIns="7200" anchor="t" anchorCtr="0">
            <a:normAutofit/>
          </a:bodyPr>
          <a:lstStyle>
            <a:lvl1pPr marL="0" indent="0">
              <a:buFontTx/>
              <a:buNone/>
              <a:defRPr sz="100"/>
            </a:lvl1pPr>
          </a:lstStyle>
          <a:p>
            <a:pPr lvl="0"/>
            <a:r>
              <a:rPr lang="en-GB" dirty="0"/>
              <a:t>.</a:t>
            </a:r>
          </a:p>
        </p:txBody>
      </p:sp>
      <p:sp>
        <p:nvSpPr>
          <p:cNvPr id="8" name="Subtitle 2"/>
          <p:cNvSpPr>
            <a:spLocks noGrp="1"/>
          </p:cNvSpPr>
          <p:nvPr>
            <p:ph type="subTitle" idx="1" hasCustomPrompt="1"/>
          </p:nvPr>
        </p:nvSpPr>
        <p:spPr>
          <a:xfrm>
            <a:off x="358776" y="316800"/>
            <a:ext cx="9518649"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3221258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797" y="-3600"/>
            <a:ext cx="12197223" cy="6865200"/>
          </a:xfrm>
        </p:spPr>
        <p:txBody>
          <a:bodyPr tIns="900000" anchor="ctr" anchorCtr="0">
            <a:normAutofit/>
          </a:bodyPr>
          <a:lstStyle>
            <a:lvl1pPr marL="0" indent="0" algn="ctr">
              <a:buFontTx/>
              <a:buNone/>
              <a:defRPr sz="2099"/>
            </a:lvl1pPr>
          </a:lstStyle>
          <a:p>
            <a:r>
              <a:rPr lang="en-US"/>
              <a:t>Click icon to add media</a:t>
            </a:r>
            <a:endParaRPr lang="en-GB" dirty="0"/>
          </a:p>
        </p:txBody>
      </p:sp>
      <p:sp>
        <p:nvSpPr>
          <p:cNvPr id="8" name="Text Placeholder 10"/>
          <p:cNvSpPr>
            <a:spLocks noGrp="1"/>
          </p:cNvSpPr>
          <p:nvPr>
            <p:ph type="body" sz="quarter" idx="15" hasCustomPrompt="1"/>
          </p:nvPr>
        </p:nvSpPr>
        <p:spPr>
          <a:xfrm>
            <a:off x="10656001" y="360000"/>
            <a:ext cx="1188000" cy="403200"/>
          </a:xfrm>
          <a:blipFill>
            <a:blip r:embed="rId2" r:link="rId3"/>
            <a:stretch>
              <a:fillRect/>
            </a:stretch>
          </a:blipFill>
        </p:spPr>
        <p:txBody>
          <a:bodyPr bIns="7200" anchor="t" anchorCtr="0">
            <a:normAutofit/>
          </a:bodyPr>
          <a:lstStyle>
            <a:lvl1pPr marL="0" indent="0">
              <a:buFontTx/>
              <a:buNone/>
              <a:defRPr sz="100"/>
            </a:lvl1pPr>
          </a:lstStyle>
          <a:p>
            <a:pPr lvl="0"/>
            <a:r>
              <a:rPr lang="en-GB" dirty="0"/>
              <a:t>.</a:t>
            </a:r>
          </a:p>
        </p:txBody>
      </p:sp>
      <p:sp>
        <p:nvSpPr>
          <p:cNvPr id="2" name="Title 1"/>
          <p:cNvSpPr>
            <a:spLocks noGrp="1"/>
          </p:cNvSpPr>
          <p:nvPr>
            <p:ph type="title" hasCustomPrompt="1"/>
          </p:nvPr>
        </p:nvSpPr>
        <p:spPr/>
        <p:txBody>
          <a:bodyPr/>
          <a:lstStyle/>
          <a:p>
            <a:r>
              <a:rPr lang="en-GB" dirty="0"/>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Subtitle 2"/>
          <p:cNvSpPr>
            <a:spLocks noGrp="1"/>
          </p:cNvSpPr>
          <p:nvPr>
            <p:ph type="subTitle" idx="1" hasCustomPrompt="1"/>
          </p:nvPr>
        </p:nvSpPr>
        <p:spPr>
          <a:xfrm>
            <a:off x="358776" y="316800"/>
            <a:ext cx="9518649"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18251868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88825" cy="6858000"/>
          </a:xfrm>
          <a:noFill/>
        </p:spPr>
        <p:txBody>
          <a:bodyPr lIns="6444000" tIns="0" anchor="ctr" anchorCtr="0">
            <a:normAutofit/>
          </a:bodyPr>
          <a:lstStyle>
            <a:lvl1pPr marL="0" indent="0" algn="l">
              <a:buFontTx/>
              <a:buNone/>
              <a:defRPr sz="2099"/>
            </a:lvl1pPr>
          </a:lstStyle>
          <a:p>
            <a:r>
              <a:rPr lang="en-GB" dirty="0"/>
              <a:t>Add photo via “Insert” tab and “Pictures” button</a:t>
            </a:r>
          </a:p>
        </p:txBody>
      </p:sp>
      <p:sp>
        <p:nvSpPr>
          <p:cNvPr id="2" name="Title 1"/>
          <p:cNvSpPr>
            <a:spLocks noGrp="1"/>
          </p:cNvSpPr>
          <p:nvPr>
            <p:ph type="title" hasCustomPrompt="1"/>
          </p:nvPr>
        </p:nvSpPr>
        <p:spPr/>
        <p:txBody>
          <a:bodyPr/>
          <a:lstStyle/>
          <a:p>
            <a:r>
              <a:rPr lang="en-GB" dirty="0"/>
              <a:t>Click to Add Title</a:t>
            </a:r>
          </a:p>
        </p:txBody>
      </p:sp>
      <p:sp>
        <p:nvSpPr>
          <p:cNvPr id="8" name="Text Placeholder 2"/>
          <p:cNvSpPr>
            <a:spLocks noGrp="1"/>
          </p:cNvSpPr>
          <p:nvPr>
            <p:ph type="body" sz="quarter" idx="14" hasCustomPrompt="1"/>
          </p:nvPr>
        </p:nvSpPr>
        <p:spPr>
          <a:xfrm>
            <a:off x="358776" y="1663700"/>
            <a:ext cx="5616575" cy="4621750"/>
          </a:xfrm>
        </p:spPr>
        <p:txBody>
          <a:bodyPr/>
          <a:lstStyle>
            <a:lvl1pPr marL="0" indent="0">
              <a:buSzPct val="100000"/>
              <a:buFont typeface="Arial" panose="020B0604020202020204" pitchFamily="34" charset="0"/>
              <a:buChar char="​"/>
              <a:defRPr sz="3199"/>
            </a:lvl1pPr>
            <a:lvl2pPr marL="179946">
              <a:defRPr sz="3199"/>
            </a:lvl2pPr>
            <a:lvl3pPr marL="359892">
              <a:defRPr sz="2099"/>
            </a:lvl3pPr>
            <a:lvl4pPr marL="539838">
              <a:defRPr sz="1799"/>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10" name="Date_DateCustomA" hidden="1"/>
          <p:cNvSpPr>
            <a:spLocks noGrp="1"/>
          </p:cNvSpPr>
          <p:nvPr>
            <p:ph type="dt" sz="half" idx="26"/>
          </p:nvPr>
        </p:nvSpPr>
        <p:spPr>
          <a:xfrm>
            <a:off x="847932" y="6361200"/>
            <a:ext cx="2200070" cy="240868"/>
          </a:xfrm>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Text Placeholder 10"/>
          <p:cNvSpPr>
            <a:spLocks noGrp="1"/>
          </p:cNvSpPr>
          <p:nvPr>
            <p:ph type="body" sz="quarter" idx="15" hasCustomPrompt="1"/>
          </p:nvPr>
        </p:nvSpPr>
        <p:spPr>
          <a:xfrm>
            <a:off x="10656001" y="360000"/>
            <a:ext cx="1188000"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dirty="0"/>
              <a:t>.</a:t>
            </a:r>
          </a:p>
        </p:txBody>
      </p:sp>
      <p:sp>
        <p:nvSpPr>
          <p:cNvPr id="12" name="Subtitle 2"/>
          <p:cNvSpPr>
            <a:spLocks noGrp="1"/>
          </p:cNvSpPr>
          <p:nvPr>
            <p:ph type="subTitle" idx="1" hasCustomPrompt="1"/>
          </p:nvPr>
        </p:nvSpPr>
        <p:spPr>
          <a:xfrm>
            <a:off x="358776" y="316800"/>
            <a:ext cx="9518649"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5651654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358775" y="1203592"/>
            <a:ext cx="9518649" cy="714586"/>
          </a:xfrm>
        </p:spPr>
        <p:txBody>
          <a:bodyPr anchor="t" anchorCtr="0">
            <a:noAutofit/>
          </a:bodyPr>
          <a:lstStyle>
            <a:lvl1pPr marL="0" indent="0">
              <a:lnSpc>
                <a:spcPct val="100000"/>
              </a:lnSpc>
              <a:buSzPct val="100000"/>
              <a:buFont typeface="Arial" panose="020B0604020202020204" pitchFamily="34" charset="0"/>
              <a:buChar char="​"/>
              <a:defRPr sz="2099" i="0"/>
            </a:lvl1pPr>
            <a:lvl2pPr marL="179946">
              <a:lnSpc>
                <a:spcPct val="100000"/>
              </a:lnSpc>
              <a:defRPr sz="2099"/>
            </a:lvl2pPr>
            <a:lvl3pPr marL="359892">
              <a:lnSpc>
                <a:spcPct val="100000"/>
              </a:lnSpc>
              <a:defRPr sz="1799"/>
            </a:lvl3pPr>
            <a:lvl4pPr marL="539838">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
          <p:cNvSpPr>
            <a:spLocks noGrp="1"/>
          </p:cNvSpPr>
          <p:nvPr>
            <p:ph sz="quarter" idx="14" hasCustomPrompt="1"/>
          </p:nvPr>
        </p:nvSpPr>
        <p:spPr>
          <a:xfrm>
            <a:off x="358776" y="2105027"/>
            <a:ext cx="3672000"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13" name="Content Placeholder 4"/>
          <p:cNvSpPr>
            <a:spLocks noGrp="1"/>
          </p:cNvSpPr>
          <p:nvPr>
            <p:ph sz="quarter" idx="16" hasCustomPrompt="1"/>
          </p:nvPr>
        </p:nvSpPr>
        <p:spPr>
          <a:xfrm>
            <a:off x="358775" y="4269497"/>
            <a:ext cx="3672000"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0" name="Content Placeholder 5"/>
          <p:cNvSpPr>
            <a:spLocks noGrp="1"/>
          </p:cNvSpPr>
          <p:nvPr>
            <p:ph sz="quarter" idx="18" hasCustomPrompt="1"/>
          </p:nvPr>
        </p:nvSpPr>
        <p:spPr>
          <a:xfrm>
            <a:off x="4262436" y="2105027"/>
            <a:ext cx="3672000"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1" name="Content Placeholder 6"/>
          <p:cNvSpPr>
            <a:spLocks noGrp="1"/>
          </p:cNvSpPr>
          <p:nvPr>
            <p:ph sz="quarter" idx="19" hasCustomPrompt="1"/>
          </p:nvPr>
        </p:nvSpPr>
        <p:spPr>
          <a:xfrm>
            <a:off x="4262439" y="4269497"/>
            <a:ext cx="3672721"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4" name="Content Placeholder 7"/>
          <p:cNvSpPr>
            <a:spLocks noGrp="1"/>
          </p:cNvSpPr>
          <p:nvPr>
            <p:ph sz="quarter" idx="22" hasCustomPrompt="1"/>
          </p:nvPr>
        </p:nvSpPr>
        <p:spPr>
          <a:xfrm>
            <a:off x="8164513" y="2105027"/>
            <a:ext cx="3672000"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25" name="Content Placeholder 8"/>
          <p:cNvSpPr>
            <a:spLocks noGrp="1"/>
          </p:cNvSpPr>
          <p:nvPr>
            <p:ph sz="quarter" idx="23" hasCustomPrompt="1"/>
          </p:nvPr>
        </p:nvSpPr>
        <p:spPr>
          <a:xfrm>
            <a:off x="8164515" y="4269497"/>
            <a:ext cx="3672721" cy="1936043"/>
          </a:xfrm>
          <a:solidFill>
            <a:schemeClr val="accent3"/>
          </a:solidFill>
        </p:spPr>
        <p:txBody>
          <a:bodyPr tIns="1620000" bIns="144000" anchor="ctr" anchorCtr="0">
            <a:normAutofit/>
          </a:bodyPr>
          <a:lstStyle>
            <a:lvl1pPr marL="0" indent="0" algn="ctr">
              <a:buFontTx/>
              <a:buNone/>
              <a:defRPr sz="1400" b="1" i="0"/>
            </a:lvl1pPr>
          </a:lstStyle>
          <a:p>
            <a:r>
              <a:rPr lang="en-GB" dirty="0"/>
              <a:t>Add photo via “Insert” tab </a:t>
            </a:r>
            <a:br>
              <a:rPr lang="en-GB" dirty="0"/>
            </a:br>
            <a:r>
              <a:rPr lang="en-GB" dirty="0"/>
              <a:t>and “Pictures” button</a:t>
            </a:r>
          </a:p>
        </p:txBody>
      </p:sp>
      <p:sp>
        <p:nvSpPr>
          <p:cNvPr id="12" name="Text Placeholder 9"/>
          <p:cNvSpPr>
            <a:spLocks noGrp="1"/>
          </p:cNvSpPr>
          <p:nvPr>
            <p:ph type="body" sz="quarter" idx="15" hasCustomPrompt="1"/>
          </p:nvPr>
        </p:nvSpPr>
        <p:spPr>
          <a:xfrm>
            <a:off x="358774" y="2105027"/>
            <a:ext cx="367200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775" y="4269497"/>
            <a:ext cx="3672000" cy="387871"/>
          </a:xfrm>
        </p:spPr>
        <p:txBody>
          <a:bodyPr lIns="90000" tIns="90000" rIns="36000" anchor="t" anchorCtr="0">
            <a:normAutofit/>
          </a:bodyPr>
          <a:lstStyle>
            <a:lvl1pPr marL="0" marR="0" indent="0" algn="l" defTabSz="914126"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126"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2436" y="2105027"/>
            <a:ext cx="3672722"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0850" y="4269497"/>
            <a:ext cx="367430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2927" y="2105027"/>
            <a:ext cx="367358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4513" y="4269497"/>
            <a:ext cx="367272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_DateCustomA"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776" y="316800"/>
            <a:ext cx="9518649"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300965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3" name="Picture Placeholder 2"/>
          <p:cNvSpPr>
            <a:spLocks noGrp="1"/>
          </p:cNvSpPr>
          <p:nvPr>
            <p:ph type="pic" sz="quarter" idx="29" hasCustomPrompt="1"/>
          </p:nvPr>
        </p:nvSpPr>
        <p:spPr>
          <a:xfrm>
            <a:off x="358681" y="2105026"/>
            <a:ext cx="3672092"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28" name="Picture Placeholder 3"/>
          <p:cNvSpPr>
            <a:spLocks noGrp="1"/>
          </p:cNvSpPr>
          <p:nvPr>
            <p:ph type="pic" sz="quarter" idx="30" hasCustomPrompt="1"/>
          </p:nvPr>
        </p:nvSpPr>
        <p:spPr>
          <a:xfrm>
            <a:off x="358680" y="4270101"/>
            <a:ext cx="3672092"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0" name="Picture Placeholder 4"/>
          <p:cNvSpPr>
            <a:spLocks noGrp="1"/>
          </p:cNvSpPr>
          <p:nvPr>
            <p:ph type="pic" sz="quarter" idx="31" hasCustomPrompt="1"/>
          </p:nvPr>
        </p:nvSpPr>
        <p:spPr>
          <a:xfrm>
            <a:off x="4263066" y="2107765"/>
            <a:ext cx="3672092"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1" name="Picture Placeholder 5"/>
          <p:cNvSpPr>
            <a:spLocks noGrp="1"/>
          </p:cNvSpPr>
          <p:nvPr>
            <p:ph type="pic" sz="quarter" idx="32" hasCustomPrompt="1"/>
          </p:nvPr>
        </p:nvSpPr>
        <p:spPr>
          <a:xfrm>
            <a:off x="4263065" y="4272840"/>
            <a:ext cx="3672092"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2" name="Picture Placeholder 6"/>
          <p:cNvSpPr>
            <a:spLocks noGrp="1"/>
          </p:cNvSpPr>
          <p:nvPr>
            <p:ph type="pic" sz="quarter" idx="33" hasCustomPrompt="1"/>
          </p:nvPr>
        </p:nvSpPr>
        <p:spPr>
          <a:xfrm>
            <a:off x="8164421" y="2105026"/>
            <a:ext cx="3672092"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33" name="Picture Placeholder 7"/>
          <p:cNvSpPr>
            <a:spLocks noGrp="1"/>
          </p:cNvSpPr>
          <p:nvPr>
            <p:ph type="pic" sz="quarter" idx="34" hasCustomPrompt="1"/>
          </p:nvPr>
        </p:nvSpPr>
        <p:spPr>
          <a:xfrm>
            <a:off x="8164420" y="4270101"/>
            <a:ext cx="3672092" cy="1936043"/>
          </a:xfrm>
          <a:solidFill>
            <a:schemeClr val="accent3"/>
          </a:solidFill>
        </p:spPr>
        <p:txBody>
          <a:bodyPr tIns="1044000" anchor="ctr" anchorCtr="0"/>
          <a:lstStyle>
            <a:lvl1pPr algn="ctr">
              <a:defRPr sz="1400" b="1" i="0"/>
            </a:lvl1pPr>
          </a:lstStyle>
          <a:p>
            <a:r>
              <a:rPr lang="en-GB" dirty="0"/>
              <a:t>Add photo via “Insert” tab </a:t>
            </a:r>
            <a:br>
              <a:rPr lang="en-GB" dirty="0"/>
            </a:br>
            <a:r>
              <a:rPr lang="en-GB" dirty="0"/>
              <a:t>and “Pictures” button</a:t>
            </a:r>
          </a:p>
        </p:txBody>
      </p:sp>
      <p:sp>
        <p:nvSpPr>
          <p:cNvPr id="8" name="Text Placeholder 2"/>
          <p:cNvSpPr>
            <a:spLocks noGrp="1"/>
          </p:cNvSpPr>
          <p:nvPr>
            <p:ph type="body" sz="quarter" idx="13" hasCustomPrompt="1"/>
          </p:nvPr>
        </p:nvSpPr>
        <p:spPr>
          <a:xfrm>
            <a:off x="358775" y="1203592"/>
            <a:ext cx="9518649" cy="714586"/>
          </a:xfrm>
        </p:spPr>
        <p:txBody>
          <a:bodyPr anchor="t" anchorCtr="0">
            <a:noAutofit/>
          </a:bodyPr>
          <a:lstStyle>
            <a:lvl1pPr marL="0" indent="0">
              <a:lnSpc>
                <a:spcPct val="100000"/>
              </a:lnSpc>
              <a:buSzPct val="100000"/>
              <a:buFont typeface="Arial" panose="020B0604020202020204" pitchFamily="34" charset="0"/>
              <a:buChar char="​"/>
              <a:defRPr sz="2099" i="0"/>
            </a:lvl1pPr>
            <a:lvl2pPr marL="179946">
              <a:lnSpc>
                <a:spcPct val="100000"/>
              </a:lnSpc>
              <a:defRPr sz="2099"/>
            </a:lvl2pPr>
            <a:lvl3pPr marL="359892">
              <a:lnSpc>
                <a:spcPct val="100000"/>
              </a:lnSpc>
              <a:defRPr sz="1799"/>
            </a:lvl3pPr>
            <a:lvl4pPr marL="539838">
              <a:lnSpc>
                <a:spcPct val="100000"/>
              </a:lnSpc>
              <a:defRPr/>
            </a:lvl4pPr>
            <a:lvl5pPr>
              <a:lnSpc>
                <a:spcPct val="100000"/>
              </a:lnSpc>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9"/>
          <p:cNvSpPr>
            <a:spLocks noGrp="1"/>
          </p:cNvSpPr>
          <p:nvPr>
            <p:ph type="body" sz="quarter" idx="15" hasCustomPrompt="1"/>
          </p:nvPr>
        </p:nvSpPr>
        <p:spPr>
          <a:xfrm>
            <a:off x="358774" y="2105027"/>
            <a:ext cx="367200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14" name="Text Placeholder 10"/>
          <p:cNvSpPr>
            <a:spLocks noGrp="1"/>
          </p:cNvSpPr>
          <p:nvPr>
            <p:ph type="body" sz="quarter" idx="17" hasCustomPrompt="1"/>
          </p:nvPr>
        </p:nvSpPr>
        <p:spPr>
          <a:xfrm>
            <a:off x="358775" y="4269497"/>
            <a:ext cx="3672000" cy="387871"/>
          </a:xfrm>
        </p:spPr>
        <p:txBody>
          <a:bodyPr lIns="90000" tIns="90000" rIns="36000" anchor="t" anchorCtr="0">
            <a:normAutofit/>
          </a:bodyPr>
          <a:lstStyle>
            <a:lvl1pPr marL="0" marR="0" indent="0" algn="l" defTabSz="914126"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126"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dirty="0"/>
              <a:t>Click to add text</a:t>
            </a:r>
          </a:p>
          <a:p>
            <a:pPr lvl="0"/>
            <a:endParaRPr lang="en-GB" dirty="0"/>
          </a:p>
        </p:txBody>
      </p:sp>
      <p:sp>
        <p:nvSpPr>
          <p:cNvPr id="22" name="Text Placeholder 11"/>
          <p:cNvSpPr>
            <a:spLocks noGrp="1"/>
          </p:cNvSpPr>
          <p:nvPr>
            <p:ph type="body" sz="quarter" idx="20" hasCustomPrompt="1"/>
          </p:nvPr>
        </p:nvSpPr>
        <p:spPr>
          <a:xfrm>
            <a:off x="4262436" y="2105027"/>
            <a:ext cx="3672722"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3" name="Text Placeholder 12"/>
          <p:cNvSpPr>
            <a:spLocks noGrp="1"/>
          </p:cNvSpPr>
          <p:nvPr>
            <p:ph type="body" sz="quarter" idx="21" hasCustomPrompt="1"/>
          </p:nvPr>
        </p:nvSpPr>
        <p:spPr>
          <a:xfrm>
            <a:off x="4260850" y="4269497"/>
            <a:ext cx="367430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6" name="Text Placeholder 13"/>
          <p:cNvSpPr>
            <a:spLocks noGrp="1"/>
          </p:cNvSpPr>
          <p:nvPr>
            <p:ph type="body" sz="quarter" idx="24" hasCustomPrompt="1"/>
          </p:nvPr>
        </p:nvSpPr>
        <p:spPr>
          <a:xfrm>
            <a:off x="8162927" y="2105027"/>
            <a:ext cx="367358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27" name="Text Placeholder 14"/>
          <p:cNvSpPr>
            <a:spLocks noGrp="1"/>
          </p:cNvSpPr>
          <p:nvPr>
            <p:ph type="body" sz="quarter" idx="25" hasCustomPrompt="1"/>
          </p:nvPr>
        </p:nvSpPr>
        <p:spPr>
          <a:xfrm>
            <a:off x="8164513" y="4269497"/>
            <a:ext cx="367272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dirty="0"/>
              <a:t>Click to add text</a:t>
            </a:r>
          </a:p>
        </p:txBody>
      </p:sp>
      <p:sp>
        <p:nvSpPr>
          <p:cNvPr id="6" name="Date_DateCustomA" hidden="1"/>
          <p:cNvSpPr>
            <a:spLocks noGrp="1"/>
          </p:cNvSpPr>
          <p:nvPr>
            <p:ph type="dt" sz="half" idx="26"/>
          </p:nvPr>
        </p:nvSpPr>
        <p:spPr/>
        <p:txBody>
          <a:bodyPr/>
          <a:lstStyle/>
          <a:p>
            <a:endParaRPr lang="en-GB" dirty="0"/>
          </a:p>
        </p:txBody>
      </p:sp>
      <p:sp>
        <p:nvSpPr>
          <p:cNvPr id="7" name="FLD_Presentation"/>
          <p:cNvSpPr>
            <a:spLocks noGrp="1"/>
          </p:cNvSpPr>
          <p:nvPr>
            <p:ph type="ftr" sz="quarter" idx="27"/>
          </p:nvPr>
        </p:nvSpPr>
        <p:spPr/>
        <p:txBody>
          <a:bodyPr/>
          <a:lstStyle/>
          <a:p>
            <a:endParaRPr lang="en-GB" dirty="0"/>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dirty="0"/>
          </a:p>
        </p:txBody>
      </p:sp>
      <p:sp>
        <p:nvSpPr>
          <p:cNvPr id="29" name="Subtitle 2"/>
          <p:cNvSpPr>
            <a:spLocks noGrp="1"/>
          </p:cNvSpPr>
          <p:nvPr>
            <p:ph type="subTitle" idx="1" hasCustomPrompt="1"/>
          </p:nvPr>
        </p:nvSpPr>
        <p:spPr>
          <a:xfrm>
            <a:off x="358776" y="316800"/>
            <a:ext cx="9518649"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329054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noProof="0" smtClean="0"/>
              <a:pPr/>
              <a:t>‹#›</a:t>
            </a:fld>
            <a:endParaRPr lang="en-GB" noProof="0" dirty="0"/>
          </a:p>
        </p:txBody>
      </p:sp>
      <p:sp>
        <p:nvSpPr>
          <p:cNvPr id="3" name="Title 1"/>
          <p:cNvSpPr>
            <a:spLocks noGrp="1"/>
          </p:cNvSpPr>
          <p:nvPr>
            <p:ph type="title" hasCustomPrompt="1"/>
          </p:nvPr>
        </p:nvSpPr>
        <p:spPr/>
        <p:txBody>
          <a:bodyPr/>
          <a:lstStyle/>
          <a:p>
            <a:r>
              <a:rPr lang="en-GB" dirty="0"/>
              <a:t>Click to Add Title</a:t>
            </a:r>
          </a:p>
        </p:txBody>
      </p:sp>
      <p:sp>
        <p:nvSpPr>
          <p:cNvPr id="4" name="Date_DateCustomA" hidden="1"/>
          <p:cNvSpPr>
            <a:spLocks noGrp="1"/>
          </p:cNvSpPr>
          <p:nvPr>
            <p:ph type="dt" sz="half" idx="13"/>
          </p:nvPr>
        </p:nvSpPr>
        <p:spPr/>
        <p:txBody>
          <a:bodyPr/>
          <a:lstStyle/>
          <a:p>
            <a:endParaRPr lang="en-GB" dirty="0"/>
          </a:p>
        </p:txBody>
      </p:sp>
      <p:sp>
        <p:nvSpPr>
          <p:cNvPr id="6" name="FLD_Presentation"/>
          <p:cNvSpPr>
            <a:spLocks noGrp="1"/>
          </p:cNvSpPr>
          <p:nvPr>
            <p:ph type="ftr" sz="quarter" idx="14"/>
          </p:nvPr>
        </p:nvSpPr>
        <p:spPr/>
        <p:txBody>
          <a:bodyPr/>
          <a:lstStyle/>
          <a:p>
            <a:endParaRPr lang="en-GB" dirty="0"/>
          </a:p>
        </p:txBody>
      </p:sp>
      <p:sp>
        <p:nvSpPr>
          <p:cNvPr id="10" name="Subtitle 2"/>
          <p:cNvSpPr>
            <a:spLocks noGrp="1"/>
          </p:cNvSpPr>
          <p:nvPr>
            <p:ph type="subTitle" idx="1" hasCustomPrompt="1"/>
          </p:nvPr>
        </p:nvSpPr>
        <p:spPr>
          <a:xfrm>
            <a:off x="358777" y="316800"/>
            <a:ext cx="9507537" cy="302018"/>
          </a:xfrm>
        </p:spPr>
        <p:txBody>
          <a:bodyPr anchor="t" anchorCtr="0"/>
          <a:lstStyle>
            <a:lvl1pPr marL="0" indent="0" algn="l">
              <a:lnSpc>
                <a:spcPct val="100000"/>
              </a:lnSpc>
              <a:buNone/>
              <a:defRPr sz="1500" i="0"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GB" dirty="0"/>
              <a:t>Insert Agenda point (if needed)</a:t>
            </a:r>
          </a:p>
        </p:txBody>
      </p:sp>
    </p:spTree>
    <p:extLst>
      <p:ext uri="{BB962C8B-B14F-4D97-AF65-F5344CB8AC3E}">
        <p14:creationId xmlns:p14="http://schemas.microsoft.com/office/powerpoint/2010/main" val="2587353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F4330FF1-E4C2-4104-B14B-6F8AA031F6CF}" type="slidenum">
              <a:rPr lang="en-GB" noProof="0" smtClean="0"/>
              <a:pPr/>
              <a:t>‹#›</a:t>
            </a:fld>
            <a:endParaRPr lang="en-GB" noProof="0" dirty="0"/>
          </a:p>
        </p:txBody>
      </p:sp>
      <p:sp>
        <p:nvSpPr>
          <p:cNvPr id="2" name="Date_DateCustomA" hidden="1"/>
          <p:cNvSpPr>
            <a:spLocks noGrp="1"/>
          </p:cNvSpPr>
          <p:nvPr>
            <p:ph type="dt" sz="half" idx="13"/>
          </p:nvPr>
        </p:nvSpPr>
        <p:spPr/>
        <p:txBody>
          <a:bodyPr/>
          <a:lstStyle/>
          <a:p>
            <a:endParaRPr lang="en-GB" dirty="0"/>
          </a:p>
        </p:txBody>
      </p:sp>
      <p:sp>
        <p:nvSpPr>
          <p:cNvPr id="3" name="FLD_Presentation"/>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043363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 slide red Information">
    <p:spTree>
      <p:nvGrpSpPr>
        <p:cNvPr id="1" name=""/>
        <p:cNvGrpSpPr/>
        <p:nvPr/>
      </p:nvGrpSpPr>
      <p:grpSpPr>
        <a:xfrm>
          <a:off x="0" y="0"/>
          <a:ext cx="0" cy="0"/>
          <a:chOff x="0" y="0"/>
          <a:chExt cx="0" cy="0"/>
        </a:xfrm>
      </p:grpSpPr>
      <p:sp>
        <p:nvSpPr>
          <p:cNvPr id="9" name="Background 249x3"/>
          <p:cNvSpPr/>
          <p:nvPr userDrawn="1"/>
        </p:nvSpPr>
        <p:spPr bwMode="auto">
          <a:xfrm>
            <a:off x="2" y="0"/>
            <a:ext cx="12189599"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1962" tIns="71962" rIns="71962" bIns="71962" numCol="1" rtlCol="0" anchor="t" anchorCtr="0" compatLnSpc="1">
            <a:prstTxWarp prst="textNoShape">
              <a:avLst/>
            </a:prstTxWarp>
          </a:bodyPr>
          <a:lstStyle/>
          <a:p>
            <a:pPr marL="0" marR="0" indent="0" algn="l" defTabSz="913897" rtl="0" eaLnBrk="0" fontAlgn="base" latinLnBrk="0" hangingPunct="0">
              <a:lnSpc>
                <a:spcPct val="100000"/>
              </a:lnSpc>
              <a:spcBef>
                <a:spcPct val="20000"/>
              </a:spcBef>
              <a:spcAft>
                <a:spcPct val="0"/>
              </a:spcAft>
              <a:buClrTx/>
              <a:buSzTx/>
              <a:buFontTx/>
              <a:buNone/>
              <a:tabLst/>
            </a:pPr>
            <a:endParaRPr kumimoji="0" lang="en-GB" sz="1799"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a:xfrm>
            <a:off x="0" y="6912000"/>
            <a:ext cx="0" cy="0"/>
          </a:xfrm>
        </p:spPr>
        <p:txBody>
          <a:bodyPr/>
          <a:lstStyle>
            <a:lvl1pPr>
              <a:defRPr sz="133">
                <a:no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sz="133">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sz="133">
                <a:noFill/>
              </a:defRPr>
            </a:lvl1pPr>
          </a:lstStyle>
          <a:p>
            <a:endParaRPr lang="en-GB" dirty="0"/>
          </a:p>
        </p:txBody>
      </p:sp>
      <p:pic>
        <p:nvPicPr>
          <p:cNvPr id="31" name="Picture Printeres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9490" y="6268549"/>
            <a:ext cx="262800" cy="257842"/>
          </a:xfrm>
          <a:prstGeom prst="rect">
            <a:avLst/>
          </a:prstGeom>
        </p:spPr>
      </p:pic>
      <p:sp>
        <p:nvSpPr>
          <p:cNvPr id="40" name="Text Placeholder Printerest"/>
          <p:cNvSpPr>
            <a:spLocks noGrp="1"/>
          </p:cNvSpPr>
          <p:nvPr>
            <p:ph type="body" sz="quarter" idx="32" hasCustomPrompt="1"/>
          </p:nvPr>
        </p:nvSpPr>
        <p:spPr>
          <a:xfrm>
            <a:off x="9532240" y="6271470"/>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pinterest.com/VELUXGroup/</a:t>
            </a:r>
          </a:p>
        </p:txBody>
      </p:sp>
      <p:pic>
        <p:nvPicPr>
          <p:cNvPr id="18" name="Picture Linkedi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9491" y="5891097"/>
            <a:ext cx="263931" cy="264000"/>
          </a:xfrm>
          <a:prstGeom prst="rect">
            <a:avLst/>
          </a:prstGeom>
        </p:spPr>
      </p:pic>
      <p:sp>
        <p:nvSpPr>
          <p:cNvPr id="39" name="Text Placeholder Linkedin"/>
          <p:cNvSpPr>
            <a:spLocks noGrp="1"/>
          </p:cNvSpPr>
          <p:nvPr>
            <p:ph type="body" sz="quarter" idx="31" hasCustomPrompt="1"/>
          </p:nvPr>
        </p:nvSpPr>
        <p:spPr>
          <a:xfrm>
            <a:off x="9532240" y="5894787"/>
            <a:ext cx="2302935"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linkedin.com/company/VELUX</a:t>
            </a:r>
          </a:p>
        </p:txBody>
      </p:sp>
      <p:pic>
        <p:nvPicPr>
          <p:cNvPr id="20" name="Picture YouTub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69491" y="5513643"/>
            <a:ext cx="263931" cy="264000"/>
          </a:xfrm>
          <a:prstGeom prst="rect">
            <a:avLst/>
          </a:prstGeom>
        </p:spPr>
      </p:pic>
      <p:sp>
        <p:nvSpPr>
          <p:cNvPr id="38" name="Text Placeholder YouTube"/>
          <p:cNvSpPr>
            <a:spLocks noGrp="1"/>
          </p:cNvSpPr>
          <p:nvPr>
            <p:ph type="body" sz="quarter" idx="30" hasCustomPrompt="1"/>
          </p:nvPr>
        </p:nvSpPr>
        <p:spPr>
          <a:xfrm>
            <a:off x="9532240" y="5518103"/>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youtube.com/user/VELUX</a:t>
            </a:r>
          </a:p>
        </p:txBody>
      </p:sp>
      <p:pic>
        <p:nvPicPr>
          <p:cNvPr id="17" name="Picture Facebook"/>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9491" y="5136189"/>
            <a:ext cx="263931" cy="264000"/>
          </a:xfrm>
          <a:prstGeom prst="rect">
            <a:avLst/>
          </a:prstGeom>
        </p:spPr>
      </p:pic>
      <p:sp>
        <p:nvSpPr>
          <p:cNvPr id="37" name="Text Placeholder Facebook"/>
          <p:cNvSpPr>
            <a:spLocks noGrp="1"/>
          </p:cNvSpPr>
          <p:nvPr>
            <p:ph type="body" sz="quarter" idx="29" hasCustomPrompt="1"/>
          </p:nvPr>
        </p:nvSpPr>
        <p:spPr>
          <a:xfrm>
            <a:off x="9532240" y="5141419"/>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facebook.com/VELUX</a:t>
            </a:r>
          </a:p>
        </p:txBody>
      </p:sp>
      <p:pic>
        <p:nvPicPr>
          <p:cNvPr id="19" name="Picture Twitte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69491" y="4758735"/>
            <a:ext cx="263931" cy="264000"/>
          </a:xfrm>
          <a:prstGeom prst="rect">
            <a:avLst/>
          </a:prstGeom>
        </p:spPr>
      </p:pic>
      <p:sp>
        <p:nvSpPr>
          <p:cNvPr id="35" name="Text Placeholder Twitter"/>
          <p:cNvSpPr>
            <a:spLocks noGrp="1"/>
          </p:cNvSpPr>
          <p:nvPr>
            <p:ph type="body" sz="quarter" idx="28" hasCustomPrompt="1"/>
          </p:nvPr>
        </p:nvSpPr>
        <p:spPr>
          <a:xfrm>
            <a:off x="9532240" y="4764735"/>
            <a:ext cx="2299761"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twitter.com/VELUX</a:t>
            </a:r>
          </a:p>
        </p:txBody>
      </p:sp>
      <p:sp>
        <p:nvSpPr>
          <p:cNvPr id="26" name="Text Placeholder name"/>
          <p:cNvSpPr>
            <a:spLocks noGrp="1"/>
          </p:cNvSpPr>
          <p:nvPr>
            <p:ph type="body" sz="quarter" idx="23" hasCustomPrompt="1"/>
          </p:nvPr>
        </p:nvSpPr>
        <p:spPr>
          <a:xfrm>
            <a:off x="366171" y="5595438"/>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a:t>
            </a:r>
            <a:r>
              <a:rPr lang="en-GB" dirty="0"/>
              <a:t>dd name</a:t>
            </a:r>
            <a:r>
              <a:rPr lang="en-GB" sz="1400" dirty="0">
                <a:solidFill>
                  <a:schemeClr val="bg1"/>
                </a:solidFill>
                <a:latin typeface="+mn-lt"/>
              </a:rPr>
              <a:t>]</a:t>
            </a:r>
            <a:endParaRPr lang="en-GB" dirty="0"/>
          </a:p>
        </p:txBody>
      </p:sp>
      <p:sp>
        <p:nvSpPr>
          <p:cNvPr id="27" name="LAN_Contact"/>
          <p:cNvSpPr txBox="1"/>
          <p:nvPr userDrawn="1"/>
        </p:nvSpPr>
        <p:spPr>
          <a:xfrm>
            <a:off x="366172" y="5346525"/>
            <a:ext cx="1836204" cy="215444"/>
          </a:xfrm>
          <a:prstGeom prst="rect">
            <a:avLst/>
          </a:prstGeom>
          <a:noFill/>
        </p:spPr>
        <p:txBody>
          <a:bodyPr wrap="square" lIns="0" tIns="0" rIns="0" bIns="0" rtlCol="0">
            <a:spAutoFit/>
          </a:bodyPr>
          <a:lstStyle/>
          <a:p>
            <a:pPr marL="0" marR="0" lvl="0" indent="0" algn="l" defTabSz="914126" rtl="0" eaLnBrk="0" fontAlgn="base" latinLnBrk="0" hangingPunct="0">
              <a:lnSpc>
                <a:spcPct val="100000"/>
              </a:lnSpc>
              <a:spcBef>
                <a:spcPct val="20000"/>
              </a:spcBef>
              <a:spcAft>
                <a:spcPct val="0"/>
              </a:spcAft>
              <a:buClrTx/>
              <a:buSzTx/>
              <a:buFontTx/>
              <a:buNone/>
              <a:tabLst/>
              <a:defRPr/>
            </a:pPr>
            <a:r>
              <a:rPr lang="en-GB" sz="1400" b="1" cap="all" baseline="0" dirty="0">
                <a:solidFill>
                  <a:schemeClr val="bg1"/>
                </a:solidFill>
                <a:latin typeface="+mj-lt"/>
              </a:rPr>
              <a:t>Contact info</a:t>
            </a:r>
          </a:p>
        </p:txBody>
      </p:sp>
      <p:sp>
        <p:nvSpPr>
          <p:cNvPr id="28" name="Text Placeholder email"/>
          <p:cNvSpPr>
            <a:spLocks noGrp="1"/>
          </p:cNvSpPr>
          <p:nvPr>
            <p:ph type="body" sz="quarter" idx="24" hasCustomPrompt="1"/>
          </p:nvPr>
        </p:nvSpPr>
        <p:spPr>
          <a:xfrm>
            <a:off x="366172" y="5831118"/>
            <a:ext cx="3502800"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email@VELUX.com</a:t>
            </a:r>
            <a:r>
              <a:rPr lang="en-GB" sz="1400" noProof="1">
                <a:solidFill>
                  <a:schemeClr val="bg1"/>
                </a:solidFill>
                <a:latin typeface="+mn-lt"/>
              </a:rPr>
              <a:t>]</a:t>
            </a:r>
            <a:endParaRPr lang="en-GB" noProof="1"/>
          </a:p>
        </p:txBody>
      </p:sp>
      <p:sp>
        <p:nvSpPr>
          <p:cNvPr id="29" name="Text Placeholder company"/>
          <p:cNvSpPr>
            <a:spLocks noGrp="1"/>
          </p:cNvSpPr>
          <p:nvPr>
            <p:ph type="body" sz="quarter" idx="25" hasCustomPrompt="1"/>
          </p:nvPr>
        </p:nvSpPr>
        <p:spPr>
          <a:xfrm>
            <a:off x="366172" y="6066798"/>
            <a:ext cx="3502800" cy="202213"/>
          </a:xfrm>
        </p:spPr>
        <p:txBody>
          <a:bodyPr anchor="t" anchorCtr="0"/>
          <a:lstStyle>
            <a:lvl1pPr marL="0" indent="0">
              <a:buFontTx/>
              <a:buNone/>
              <a:defRPr sz="1400" b="0" i="0" cap="none" baseline="0">
                <a:solidFill>
                  <a:schemeClr val="bg1"/>
                </a:solidFill>
              </a:defRPr>
            </a:lvl1pPr>
          </a:lstStyle>
          <a:p>
            <a:pPr lvl="0"/>
            <a:r>
              <a:rPr lang="en-GB" sz="1400" dirty="0">
                <a:solidFill>
                  <a:schemeClr val="bg1"/>
                </a:solidFill>
                <a:latin typeface="+mn-lt"/>
              </a:rPr>
              <a:t>[a</a:t>
            </a:r>
            <a:r>
              <a:rPr lang="en-GB" dirty="0"/>
              <a:t>dd VELUX company</a:t>
            </a:r>
            <a:r>
              <a:rPr lang="en-GB" sz="1400" dirty="0">
                <a:solidFill>
                  <a:schemeClr val="bg1"/>
                </a:solidFill>
                <a:latin typeface="+mn-lt"/>
              </a:rPr>
              <a:t>]</a:t>
            </a:r>
            <a:endParaRPr lang="en-GB" dirty="0"/>
          </a:p>
        </p:txBody>
      </p:sp>
      <p:sp>
        <p:nvSpPr>
          <p:cNvPr id="30" name="Text Placeholder website"/>
          <p:cNvSpPr>
            <a:spLocks noGrp="1"/>
          </p:cNvSpPr>
          <p:nvPr>
            <p:ph type="body" sz="quarter" idx="26" hasCustomPrompt="1"/>
          </p:nvPr>
        </p:nvSpPr>
        <p:spPr>
          <a:xfrm>
            <a:off x="366172" y="6302476"/>
            <a:ext cx="3502800"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VELUX website</a:t>
            </a:r>
            <a:r>
              <a:rPr lang="en-GB" sz="1400" noProof="1">
                <a:solidFill>
                  <a:schemeClr val="bg1"/>
                </a:solidFill>
                <a:latin typeface="+mn-lt"/>
              </a:rPr>
              <a:t>]</a:t>
            </a:r>
            <a:endParaRPr lang="en-GB" noProof="1"/>
          </a:p>
        </p:txBody>
      </p:sp>
      <p:sp>
        <p:nvSpPr>
          <p:cNvPr id="36" name="LAN_Find"/>
          <p:cNvSpPr txBox="1"/>
          <p:nvPr userDrawn="1"/>
        </p:nvSpPr>
        <p:spPr>
          <a:xfrm>
            <a:off x="9169490" y="4449351"/>
            <a:ext cx="1836204" cy="215444"/>
          </a:xfrm>
          <a:prstGeom prst="rect">
            <a:avLst/>
          </a:prstGeom>
          <a:noFill/>
        </p:spPr>
        <p:txBody>
          <a:bodyPr wrap="square" lIns="0" tIns="0" rIns="0" bIns="0" rtlCol="0">
            <a:spAutoFit/>
          </a:bodyPr>
          <a:lstStyle/>
          <a:p>
            <a:pPr marL="0" marR="0" lvl="0" indent="0" algn="l" defTabSz="914126" rtl="0" eaLnBrk="0" fontAlgn="base" latinLnBrk="0" hangingPunct="0">
              <a:lnSpc>
                <a:spcPct val="100000"/>
              </a:lnSpc>
              <a:spcBef>
                <a:spcPct val="20000"/>
              </a:spcBef>
              <a:spcAft>
                <a:spcPct val="0"/>
              </a:spcAft>
              <a:buClrTx/>
              <a:buSzTx/>
              <a:buFontTx/>
              <a:buNone/>
              <a:tabLst/>
              <a:defRPr/>
            </a:pPr>
            <a:r>
              <a:rPr lang="en-GB" sz="1400" b="1" kern="1200" cap="all" baseline="0" dirty="0">
                <a:solidFill>
                  <a:schemeClr val="bg1"/>
                </a:solidFill>
                <a:latin typeface="+mj-lt"/>
                <a:ea typeface="+mn-ea"/>
                <a:cs typeface="+mn-cs"/>
              </a:rPr>
              <a:t>find us here</a:t>
            </a:r>
          </a:p>
        </p:txBody>
      </p:sp>
      <p:pic>
        <p:nvPicPr>
          <p:cNvPr id="24" name="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54863" y="358777"/>
            <a:ext cx="1189296" cy="402431"/>
          </a:xfrm>
          <a:prstGeom prst="rect">
            <a:avLst/>
          </a:prstGeom>
        </p:spPr>
      </p:pic>
    </p:spTree>
    <p:extLst>
      <p:ext uri="{BB962C8B-B14F-4D97-AF65-F5344CB8AC3E}">
        <p14:creationId xmlns:p14="http://schemas.microsoft.com/office/powerpoint/2010/main" val="2413764290"/>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26" rtl="0" eaLnBrk="0" fontAlgn="base" latinLnBrk="0" hangingPunct="0">
              <a:lnSpc>
                <a:spcPct val="100000"/>
              </a:lnSpc>
              <a:spcBef>
                <a:spcPct val="20000"/>
              </a:spcBef>
              <a:spcAft>
                <a:spcPct val="0"/>
              </a:spcAft>
              <a:buClrTx/>
              <a:buSzTx/>
              <a:buFontTx/>
              <a:buNone/>
              <a:tabLst/>
            </a:pPr>
            <a:endParaRPr kumimoji="0" lang="en-GB" sz="1799"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FF0000"/>
                </a:solidFill>
              </a:defRPr>
            </a:lvl1pPr>
          </a:lstStyle>
          <a:p>
            <a:fld id="{10292E62-ABCD-4E1A-9CD4-1F4D24B7AC52}" type="slidenum">
              <a:rPr lang="en-GB" smtClean="0"/>
              <a:pPr/>
              <a:t>‹#›</a:t>
            </a:fld>
            <a:endParaRPr lang="en-GB" dirty="0"/>
          </a:p>
        </p:txBody>
      </p:sp>
      <p:sp>
        <p:nvSpPr>
          <p:cNvPr id="4" name="Date_DateCustomA"/>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864" y="4450016"/>
            <a:ext cx="9518649"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7"/>
            <a:ext cx="1189296" cy="402431"/>
          </a:xfrm>
          <a:prstGeom prst="rect">
            <a:avLst/>
          </a:prstGeom>
        </p:spPr>
      </p:pic>
    </p:spTree>
    <p:extLst>
      <p:ext uri="{BB962C8B-B14F-4D97-AF65-F5344CB8AC3E}">
        <p14:creationId xmlns:p14="http://schemas.microsoft.com/office/powerpoint/2010/main" val="400491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15" name="Text Placeholder 2"/>
          <p:cNvSpPr>
            <a:spLocks noGrp="1"/>
          </p:cNvSpPr>
          <p:nvPr>
            <p:ph type="body" sz="quarter" idx="13" hasCustomPrompt="1"/>
          </p:nvPr>
        </p:nvSpPr>
        <p:spPr>
          <a:xfrm>
            <a:off x="358774" y="1866900"/>
            <a:ext cx="3665539" cy="4338638"/>
          </a:xfrm>
        </p:spPr>
        <p:txBody>
          <a:bodyPr numCol="1" spcCol="237600">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i="1"/>
            </a:lvl5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3"/>
          <p:cNvSpPr>
            <a:spLocks noGrp="1"/>
          </p:cNvSpPr>
          <p:nvPr>
            <p:ph type="body" sz="quarter" idx="19" hasCustomPrompt="1"/>
          </p:nvPr>
        </p:nvSpPr>
        <p:spPr>
          <a:xfrm>
            <a:off x="4262437" y="1866900"/>
            <a:ext cx="3663951" cy="4338638"/>
          </a:xfr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2100"/>
            </a:lvl1pPr>
            <a:lvl2pPr>
              <a:defRPr sz="2100"/>
            </a:lvl2pPr>
            <a:lvl3pPr>
              <a:defRPr sz="1800"/>
            </a:lvl3pPr>
            <a:lvl4pPr>
              <a:defRPr sz="1600"/>
            </a:lvl4pPr>
            <a:lvl5pPr>
              <a:defRPr sz="1600"/>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dirty="0"/>
          </a:p>
        </p:txBody>
      </p:sp>
      <p:sp>
        <p:nvSpPr>
          <p:cNvPr id="4" name="Date" hidden="1"/>
          <p:cNvSpPr>
            <a:spLocks noGrp="1"/>
          </p:cNvSpPr>
          <p:nvPr>
            <p:ph type="dt" sz="half" idx="11"/>
          </p:nvPr>
        </p:nvSpPr>
        <p:spPr/>
        <p:txBody>
          <a:bodyPr/>
          <a:lstStyle/>
          <a:p>
            <a:endParaRPr lang="en-GB" dirty="0"/>
          </a:p>
        </p:txBody>
      </p:sp>
      <p:sp>
        <p:nvSpPr>
          <p:cNvPr id="5" name="FLD_Presentation"/>
          <p:cNvSpPr>
            <a:spLocks noGrp="1"/>
          </p:cNvSpPr>
          <p:nvPr>
            <p:ph type="ftr" sz="quarter" idx="12"/>
          </p:nvPr>
        </p:nvSpPr>
        <p:spPr/>
        <p:txBody>
          <a:bodyPr/>
          <a:lstStyle/>
          <a:p>
            <a:endParaRPr lang="en-GB" dirty="0"/>
          </a:p>
        </p:txBody>
      </p:sp>
      <p:sp>
        <p:nvSpPr>
          <p:cNvPr id="11" name="Picture Placeholder 10"/>
          <p:cNvSpPr>
            <a:spLocks noGrp="1"/>
          </p:cNvSpPr>
          <p:nvPr>
            <p:ph type="pic" sz="quarter" idx="17" hasCustomPrompt="1"/>
          </p:nvPr>
        </p:nvSpPr>
        <p:spPr>
          <a:xfrm>
            <a:off x="9139238" y="2105025"/>
            <a:ext cx="2689222" cy="2224075"/>
          </a:xfrm>
        </p:spPr>
        <p:txBody>
          <a:bodyPr tIns="1008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13" name="Text Placeholder 12"/>
          <p:cNvSpPr>
            <a:spLocks noGrp="1"/>
          </p:cNvSpPr>
          <p:nvPr>
            <p:ph type="body" sz="quarter" idx="18" hasCustomPrompt="1"/>
          </p:nvPr>
        </p:nvSpPr>
        <p:spPr>
          <a:xfrm>
            <a:off x="9139235" y="4389912"/>
            <a:ext cx="2689225" cy="948851"/>
          </a:xfrm>
        </p:spPr>
        <p:txBody>
          <a:bodyPr anchor="t" anchorCtr="0"/>
          <a:lstStyle>
            <a:lvl1pPr marL="0" indent="0">
              <a:buFont typeface="Arial" panose="020B0604020202020204" pitchFamily="34" charset="0"/>
              <a:buNone/>
              <a:defRPr sz="1100" i="0" baseline="0"/>
            </a:lvl1pPr>
          </a:lstStyle>
          <a:p>
            <a:pPr lvl="0"/>
            <a:r>
              <a:rPr lang="en-GB" dirty="0"/>
              <a:t>Click to add caption</a:t>
            </a:r>
          </a:p>
        </p:txBody>
      </p:sp>
      <p:sp>
        <p:nvSpPr>
          <p:cNvPr id="17" name="Subtitle 2"/>
          <p:cNvSpPr>
            <a:spLocks noGrp="1"/>
          </p:cNvSpPr>
          <p:nvPr>
            <p:ph type="subTitle" idx="1" hasCustomPrompt="1"/>
          </p:nvPr>
        </p:nvSpPr>
        <p:spPr>
          <a:xfrm>
            <a:off x="358777" y="338400"/>
            <a:ext cx="7567612"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
        <p:nvSpPr>
          <p:cNvPr id="6" name="Titel 5"/>
          <p:cNvSpPr>
            <a:spLocks noGrp="1"/>
          </p:cNvSpPr>
          <p:nvPr>
            <p:ph type="title" hasCustomPrompt="1"/>
          </p:nvPr>
        </p:nvSpPr>
        <p:spPr>
          <a:xfrm>
            <a:off x="348863" y="781050"/>
            <a:ext cx="9518649" cy="540000"/>
          </a:xfrm>
        </p:spPr>
        <p:txBody>
          <a:bodyPr/>
          <a:lstStyle/>
          <a:p>
            <a:r>
              <a:rPr lang="en-GB" dirty="0"/>
              <a:t>Click to Add Title</a:t>
            </a:r>
          </a:p>
        </p:txBody>
      </p:sp>
    </p:spTree>
    <p:extLst>
      <p:ext uri="{BB962C8B-B14F-4D97-AF65-F5344CB8AC3E}">
        <p14:creationId xmlns:p14="http://schemas.microsoft.com/office/powerpoint/2010/main" val="1737623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nd slide light blue">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26" rtl="0" eaLnBrk="0" fontAlgn="base" latinLnBrk="0" hangingPunct="0">
              <a:lnSpc>
                <a:spcPct val="100000"/>
              </a:lnSpc>
              <a:spcBef>
                <a:spcPct val="20000"/>
              </a:spcBef>
              <a:spcAft>
                <a:spcPct val="0"/>
              </a:spcAft>
              <a:buClrTx/>
              <a:buSzTx/>
              <a:buFontTx/>
              <a:buNone/>
              <a:tabLst/>
            </a:pPr>
            <a:endParaRPr kumimoji="0" lang="en-GB" sz="1799"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accent2"/>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864" y="4449600"/>
            <a:ext cx="9518649"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7"/>
            <a:ext cx="1189296" cy="402431"/>
          </a:xfrm>
          <a:prstGeom prst="rect">
            <a:avLst/>
          </a:prstGeom>
        </p:spPr>
      </p:pic>
    </p:spTree>
    <p:extLst>
      <p:ext uri="{BB962C8B-B14F-4D97-AF65-F5344CB8AC3E}">
        <p14:creationId xmlns:p14="http://schemas.microsoft.com/office/powerpoint/2010/main" val="1012335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26" rtl="0" eaLnBrk="0" fontAlgn="base" latinLnBrk="0" hangingPunct="0">
              <a:lnSpc>
                <a:spcPct val="100000"/>
              </a:lnSpc>
              <a:spcBef>
                <a:spcPct val="20000"/>
              </a:spcBef>
              <a:spcAft>
                <a:spcPct val="0"/>
              </a:spcAft>
              <a:buClrTx/>
              <a:buSzTx/>
              <a:buFontTx/>
              <a:buNone/>
              <a:tabLst/>
            </a:pPr>
            <a:endParaRPr kumimoji="0" lang="en-GB" sz="1799"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bg2"/>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864" y="4449600"/>
            <a:ext cx="9518649"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7"/>
            <a:ext cx="1189296" cy="402431"/>
          </a:xfrm>
          <a:prstGeom prst="rect">
            <a:avLst/>
          </a:prstGeom>
        </p:spPr>
      </p:pic>
    </p:spTree>
    <p:extLst>
      <p:ext uri="{BB962C8B-B14F-4D97-AF65-F5344CB8AC3E}">
        <p14:creationId xmlns:p14="http://schemas.microsoft.com/office/powerpoint/2010/main" val="2771417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slide grey">
    <p:spTree>
      <p:nvGrpSpPr>
        <p:cNvPr id="1" name=""/>
        <p:cNvGrpSpPr/>
        <p:nvPr/>
      </p:nvGrpSpPr>
      <p:grpSpPr>
        <a:xfrm>
          <a:off x="0" y="0"/>
          <a:ext cx="0" cy="0"/>
          <a:chOff x="0" y="0"/>
          <a:chExt cx="0" cy="0"/>
        </a:xfrm>
      </p:grpSpPr>
      <p:sp>
        <p:nvSpPr>
          <p:cNvPr id="9" name="Background 249x3"/>
          <p:cNvSpPr/>
          <p:nvPr userDrawn="1"/>
        </p:nvSpPr>
        <p:spPr bwMode="auto">
          <a:xfrm>
            <a:off x="0" y="0"/>
            <a:ext cx="12189600" cy="6858000"/>
          </a:xfrm>
          <a:prstGeom prst="rect">
            <a:avLst/>
          </a:prstGeom>
          <a:solidFill>
            <a:srgbClr val="B0B0B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26" rtl="0" eaLnBrk="0" fontAlgn="base" latinLnBrk="0" hangingPunct="0">
              <a:lnSpc>
                <a:spcPct val="100000"/>
              </a:lnSpc>
              <a:spcBef>
                <a:spcPct val="20000"/>
              </a:spcBef>
              <a:spcAft>
                <a:spcPct val="0"/>
              </a:spcAft>
              <a:buClrTx/>
              <a:buSzTx/>
              <a:buFontTx/>
              <a:buNone/>
              <a:tabLst/>
            </a:pPr>
            <a:endParaRPr kumimoji="0" lang="en-GB" sz="1799" b="0" i="0" u="none" strike="noStrike" cap="none" normalizeH="0" baseline="0" dirty="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B0B0B0"/>
                </a:solidFill>
              </a:defRPr>
            </a:lvl1pPr>
          </a:lstStyle>
          <a:p>
            <a:fld id="{10292E62-ABCD-4E1A-9CD4-1F4D24B7AC52}" type="slidenum">
              <a:rPr lang="en-GB" smtClean="0"/>
              <a:pPr/>
              <a:t>‹#›</a:t>
            </a:fld>
            <a:endParaRPr lang="en-GB" dirty="0"/>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dirty="0"/>
          </a:p>
        </p:txBody>
      </p:sp>
      <p:sp>
        <p:nvSpPr>
          <p:cNvPr id="5" name="FLD_Presentation"/>
          <p:cNvSpPr>
            <a:spLocks noGrp="1"/>
          </p:cNvSpPr>
          <p:nvPr>
            <p:ph type="ftr" sz="quarter" idx="12"/>
          </p:nvPr>
        </p:nvSpPr>
        <p:spPr>
          <a:xfrm>
            <a:off x="0" y="6912000"/>
            <a:ext cx="0" cy="0"/>
          </a:xfrm>
        </p:spPr>
        <p:txBody>
          <a:bodyPr/>
          <a:lstStyle>
            <a:lvl1pPr>
              <a:defRPr>
                <a:noFill/>
              </a:defRPr>
            </a:lvl1pPr>
          </a:lstStyle>
          <a:p>
            <a:endParaRPr lang="en-GB" dirty="0"/>
          </a:p>
        </p:txBody>
      </p:sp>
      <p:sp>
        <p:nvSpPr>
          <p:cNvPr id="2" name="Title 1"/>
          <p:cNvSpPr>
            <a:spLocks noGrp="1"/>
          </p:cNvSpPr>
          <p:nvPr>
            <p:ph type="title" hasCustomPrompt="1"/>
          </p:nvPr>
        </p:nvSpPr>
        <p:spPr>
          <a:xfrm>
            <a:off x="348864" y="4449600"/>
            <a:ext cx="9518649" cy="1863468"/>
          </a:xfrm>
        </p:spPr>
        <p:txBody>
          <a:bodyPr anchor="b" anchorCtr="0"/>
          <a:lstStyle>
            <a:lvl1pPr>
              <a:defRPr>
                <a:solidFill>
                  <a:schemeClr val="bg1"/>
                </a:solidFill>
              </a:defRPr>
            </a:lvl1pPr>
          </a:lstStyle>
          <a:p>
            <a:r>
              <a:rPr lang="en-GB" dirty="0"/>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4863" y="358777"/>
            <a:ext cx="1189296" cy="402431"/>
          </a:xfrm>
          <a:prstGeom prst="rect">
            <a:avLst/>
          </a:prstGeom>
        </p:spPr>
      </p:pic>
    </p:spTree>
    <p:extLst>
      <p:ext uri="{BB962C8B-B14F-4D97-AF65-F5344CB8AC3E}">
        <p14:creationId xmlns:p14="http://schemas.microsoft.com/office/powerpoint/2010/main" val="15219484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4" name="AutoShape 4"/>
          <p:cNvSpPr>
            <a:spLocks/>
          </p:cNvSpPr>
          <p:nvPr userDrawn="1"/>
        </p:nvSpPr>
        <p:spPr bwMode="gray">
          <a:xfrm>
            <a:off x="358957" y="1073195"/>
            <a:ext cx="3158411" cy="5232202"/>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Fonts</a:t>
            </a:r>
            <a:r>
              <a:rPr lang="en-GB" sz="1100" b="1" i="1" baseline="0" noProof="1">
                <a:solidFill>
                  <a:schemeClr val="tx1"/>
                </a:solidFill>
                <a:latin typeface="+mn-lt"/>
                <a:cs typeface="Arial" panose="020B0604020202020204" pitchFamily="34" charset="0"/>
              </a:rPr>
              <a:t> used in the template</a:t>
            </a: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Header is </a:t>
            </a:r>
            <a:r>
              <a:rPr lang="en-GB" sz="1100" b="1" i="1" cap="none" baseline="0" noProof="1">
                <a:solidFill>
                  <a:schemeClr val="tx1"/>
                </a:solidFill>
                <a:latin typeface="+mn-lt"/>
                <a:cs typeface="Arial" panose="020B0604020202020204" pitchFamily="34" charset="0"/>
              </a:rPr>
              <a:t>VeluxForOffice</a:t>
            </a:r>
            <a:r>
              <a:rPr lang="en-GB" sz="1100" b="1" i="1" cap="all" baseline="0" noProof="1">
                <a:solidFill>
                  <a:schemeClr val="tx1"/>
                </a:solidFill>
                <a:latin typeface="+mn-lt"/>
                <a:cs typeface="Arial" panose="020B0604020202020204" pitchFamily="34" charset="0"/>
              </a:rPr>
              <a:t> Bold CAPS </a:t>
            </a:r>
            <a:r>
              <a:rPr lang="en-GB" sz="1100" i="1" noProof="1">
                <a:solidFill>
                  <a:schemeClr val="tx1"/>
                </a:solidFill>
                <a:latin typeface="+mn-lt"/>
                <a:cs typeface="Arial" panose="020B0604020202020204" pitchFamily="34" charset="0"/>
              </a:rPr>
              <a:t>or </a:t>
            </a:r>
            <a:r>
              <a:rPr lang="en-GB" sz="1100" i="0" cap="none" baseline="0" noProof="1">
                <a:solidFill>
                  <a:schemeClr val="tx1"/>
                </a:solidFill>
                <a:latin typeface="+mn-lt"/>
                <a:cs typeface="Arial" panose="020B0604020202020204" pitchFamily="34" charset="0"/>
              </a:rPr>
              <a:t>VeluxForOffice</a:t>
            </a:r>
            <a:r>
              <a:rPr lang="en-GB" sz="1100" i="0" cap="all" baseline="0" noProof="1">
                <a:solidFill>
                  <a:schemeClr val="tx1"/>
                </a:solidFill>
                <a:latin typeface="+mn-lt"/>
                <a:cs typeface="Arial" panose="020B0604020202020204" pitchFamily="34" charset="0"/>
              </a:rPr>
              <a:t> Regular CAPS</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The body text is in Velux ForOffice Light</a:t>
            </a:r>
          </a:p>
          <a:p>
            <a:pPr eaLnBrk="1" fontAlgn="auto" hangingPunct="1">
              <a:spcBef>
                <a:spcPts val="0"/>
              </a:spcBef>
              <a:spcAft>
                <a:spcPts val="240"/>
              </a:spcAft>
              <a:buFont typeface="+mj-lt"/>
              <a:buNone/>
              <a:defRPr/>
            </a:pPr>
            <a:r>
              <a:rPr lang="en-GB" sz="1100" b="1" i="1" noProof="1">
                <a:solidFill>
                  <a:schemeClr val="tx1"/>
                </a:solidFill>
                <a:latin typeface="+mn-lt"/>
                <a:cs typeface="Arial" panose="020B0604020202020204" pitchFamily="34" charset="0"/>
              </a:rPr>
              <a:t>Recommended body text size:</a:t>
            </a:r>
            <a:r>
              <a:rPr lang="en-GB" sz="1100" b="1" i="1" baseline="0" noProof="1">
                <a:solidFill>
                  <a:schemeClr val="tx1"/>
                </a:solidFill>
                <a:latin typeface="+mn-lt"/>
                <a:cs typeface="Arial" panose="020B0604020202020204" pitchFamily="34" charset="0"/>
              </a:rPr>
              <a:t> 12-32</a:t>
            </a:r>
          </a:p>
          <a:p>
            <a:pPr eaLnBrk="1" fontAlgn="auto" hangingPunct="1">
              <a:spcBef>
                <a:spcPts val="0"/>
              </a:spcBef>
              <a:spcAft>
                <a:spcPts val="300"/>
              </a:spcAft>
              <a:buFont typeface="+mj-lt"/>
              <a:buNone/>
              <a:defRPr/>
            </a:pPr>
            <a:endParaRPr lang="en-GB" sz="1100" b="1" i="1" baseline="0"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Change font type using the following commands:</a:t>
            </a:r>
          </a:p>
          <a:p>
            <a:pPr eaLnBrk="1" fontAlgn="auto" hangingPunct="1">
              <a:spcBef>
                <a:spcPts val="0"/>
              </a:spcBef>
              <a:spcAft>
                <a:spcPts val="300"/>
              </a:spcAft>
              <a:buFont typeface="+mj-lt"/>
              <a:buNone/>
              <a:defRPr/>
            </a:pPr>
            <a:r>
              <a:rPr lang="en-GB" sz="1100" b="0" i="0" noProof="1">
                <a:solidFill>
                  <a:schemeClr val="tx1"/>
                </a:solidFill>
                <a:latin typeface="+mn-lt"/>
                <a:cs typeface="Arial" panose="020B0604020202020204" pitchFamily="34" charset="0"/>
              </a:rPr>
              <a:t>VELUXforOffice Regular (default type)</a:t>
            </a:r>
          </a:p>
          <a:p>
            <a:pPr eaLnBrk="1" fontAlgn="auto" hangingPunct="1">
              <a:spcBef>
                <a:spcPts val="0"/>
              </a:spcBef>
              <a:spcAft>
                <a:spcPts val="300"/>
              </a:spcAft>
              <a:buFont typeface="+mj-lt"/>
              <a:buNone/>
              <a:defRPr/>
            </a:pPr>
            <a:r>
              <a:rPr lang="en-GB" sz="1100" b="0" i="1" noProof="1">
                <a:solidFill>
                  <a:schemeClr val="tx1"/>
                </a:solidFill>
                <a:latin typeface="+mn-lt"/>
                <a:cs typeface="Arial" panose="020B0604020202020204" pitchFamily="34" charset="0"/>
              </a:rPr>
              <a:t>VELUXforOffice Light: italic command</a:t>
            </a:r>
          </a:p>
          <a:p>
            <a:pPr eaLnBrk="1" fontAlgn="auto" hangingPunct="1">
              <a:spcBef>
                <a:spcPts val="0"/>
              </a:spcBef>
              <a:spcAft>
                <a:spcPts val="300"/>
              </a:spcAft>
              <a:buFont typeface="+mj-lt"/>
              <a:buNone/>
              <a:defRPr/>
            </a:pPr>
            <a:r>
              <a:rPr lang="en-GB" sz="1100" b="1" i="0" noProof="1">
                <a:solidFill>
                  <a:schemeClr val="tx1"/>
                </a:solidFill>
                <a:latin typeface="+mn-lt"/>
                <a:cs typeface="Arial" panose="020B0604020202020204" pitchFamily="34" charset="0"/>
              </a:rPr>
              <a:t>VELUXforOffice Bold: bold command</a:t>
            </a: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VELUXforOffice Black: bold + italic commands</a:t>
            </a:r>
          </a:p>
          <a:p>
            <a:pPr eaLnBrk="1" fontAlgn="auto" hangingPunct="1">
              <a:spcBef>
                <a:spcPts val="0"/>
              </a:spcBef>
              <a:spcAft>
                <a:spcPts val="300"/>
              </a:spcAft>
              <a:buFont typeface="+mj-lt"/>
              <a:buNone/>
              <a:defRPr/>
            </a:pP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Use text styles</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Use the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-key to jump through levels.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ENTER</a:t>
            </a:r>
            <a:r>
              <a:rPr lang="en-GB" sz="1100" b="0" i="1" noProof="1">
                <a:solidFill>
                  <a:schemeClr val="tx1"/>
                </a:solidFill>
                <a:latin typeface="+mn-lt"/>
                <a:cs typeface="Arial" panose="020B0604020202020204" pitchFamily="34" charset="0"/>
              </a:rPr>
              <a:t>, then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 to switch from one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level to the next level</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To go back in levels use </a:t>
            </a:r>
            <a:r>
              <a:rPr lang="en-GB" sz="1100" b="1" i="1" noProof="1">
                <a:solidFill>
                  <a:schemeClr val="tx1"/>
                </a:solidFill>
                <a:latin typeface="+mn-lt"/>
                <a:cs typeface="Arial" panose="020B0604020202020204" pitchFamily="34" charset="0"/>
              </a:rPr>
              <a:t>SHIFT-TAB</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Alternatively, </a:t>
            </a:r>
            <a:r>
              <a:rPr lang="en-GB" sz="1100" b="1" i="1" noProof="1">
                <a:solidFill>
                  <a:schemeClr val="tx1"/>
                </a:solidFill>
                <a:latin typeface="+mn-lt"/>
                <a:cs typeface="Arial" panose="020B0604020202020204" pitchFamily="34" charset="0"/>
              </a:rPr>
              <a:t>Increase</a:t>
            </a:r>
            <a:r>
              <a:rPr lang="en-GB" sz="1100" b="0" i="1" noProof="1">
                <a:solidFill>
                  <a:schemeClr val="tx1"/>
                </a:solidFill>
                <a:latin typeface="+mn-lt"/>
                <a:cs typeface="Arial" panose="020B0604020202020204" pitchFamily="34" charset="0"/>
              </a:rPr>
              <a:t> and</a:t>
            </a:r>
            <a:br>
              <a:rPr lang="en-GB" sz="1100" b="0" i="1" noProof="1">
                <a:solidFill>
                  <a:schemeClr val="tx1"/>
                </a:solidFill>
                <a:latin typeface="+mn-lt"/>
                <a:cs typeface="Arial" panose="020B0604020202020204" pitchFamily="34" charset="0"/>
              </a:rPr>
            </a:br>
            <a:r>
              <a:rPr lang="en-GB" sz="1100" b="1" i="1" noProof="1">
                <a:solidFill>
                  <a:schemeClr val="tx1"/>
                </a:solidFill>
                <a:latin typeface="+mn-lt"/>
                <a:cs typeface="Arial" panose="020B0604020202020204" pitchFamily="34" charset="0"/>
              </a:rPr>
              <a:t>Decrease </a:t>
            </a:r>
            <a:r>
              <a:rPr lang="en-GB" sz="1100" b="0" i="1" noProof="1">
                <a:solidFill>
                  <a:schemeClr val="tx1"/>
                </a:solidFill>
                <a:latin typeface="+mn-lt"/>
                <a:cs typeface="Arial" panose="020B0604020202020204" pitchFamily="34" charset="0"/>
              </a:rPr>
              <a:t>list level can be used</a:t>
            </a:r>
          </a:p>
          <a:p>
            <a:pPr eaLnBrk="1" fontAlgn="auto" hangingPunct="1">
              <a:spcBef>
                <a:spcPts val="0"/>
              </a:spcBef>
              <a:spcAft>
                <a:spcPts val="300"/>
              </a:spcAft>
              <a:buFont typeface="+mj-lt"/>
              <a:buNone/>
              <a:defRPr/>
            </a:pPr>
            <a:endParaRPr lang="en-GB" sz="1100" b="0" i="1"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Use layouts</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1. </a:t>
            </a:r>
            <a:r>
              <a:rPr lang="en-GB" sz="1100" b="0" i="1" noProof="1">
                <a:solidFill>
                  <a:schemeClr val="tx1"/>
                </a:solidFill>
                <a:latin typeface="+mn-lt"/>
                <a:cs typeface="Arial" panose="020B0604020202020204" pitchFamily="34" charset="0"/>
              </a:rPr>
              <a:t>Click the </a:t>
            </a:r>
            <a:r>
              <a:rPr lang="en-GB" sz="1100" b="1" i="1" noProof="1">
                <a:solidFill>
                  <a:schemeClr val="tx1"/>
                </a:solidFill>
                <a:latin typeface="+mn-lt"/>
                <a:cs typeface="Arial" panose="020B0604020202020204" pitchFamily="34" charset="0"/>
              </a:rPr>
              <a:t>Home tab</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2. </a:t>
            </a: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New Slide </a:t>
            </a:r>
            <a:r>
              <a:rPr lang="en-GB" sz="1100" b="0" i="1" noProof="1">
                <a:solidFill>
                  <a:schemeClr val="tx1"/>
                </a:solidFill>
                <a:latin typeface="+mn-lt"/>
                <a:cs typeface="Arial" panose="020B0604020202020204" pitchFamily="34" charset="0"/>
              </a:rPr>
              <a:t>menu to insert new slide</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3. </a:t>
            </a:r>
            <a:r>
              <a:rPr lang="en-GB" sz="1100" b="0" i="1" noProof="1">
                <a:solidFill>
                  <a:schemeClr val="tx1"/>
                </a:solidFill>
                <a:latin typeface="+mn-lt"/>
                <a:cs typeface="Arial" panose="020B0604020202020204" pitchFamily="34" charset="0"/>
              </a:rPr>
              <a:t>Choose </a:t>
            </a:r>
            <a:r>
              <a:rPr lang="en-GB" sz="1100" b="1" i="1" noProof="1">
                <a:solidFill>
                  <a:schemeClr val="tx1"/>
                </a:solidFill>
                <a:latin typeface="+mn-lt"/>
                <a:cs typeface="Arial" panose="020B0604020202020204" pitchFamily="34" charset="0"/>
              </a:rPr>
              <a:t>Layout</a:t>
            </a:r>
            <a:r>
              <a:rPr lang="en-GB" sz="1100" b="0" i="1" noProof="1">
                <a:solidFill>
                  <a:schemeClr val="tx1"/>
                </a:solidFill>
                <a:latin typeface="+mn-lt"/>
                <a:cs typeface="Arial" panose="020B0604020202020204" pitchFamily="34" charset="0"/>
              </a:rPr>
              <a:t> to change an appropriate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layout from the "drop down" menu </a:t>
            </a:r>
          </a:p>
        </p:txBody>
      </p:sp>
      <p:sp>
        <p:nvSpPr>
          <p:cNvPr id="17" name="Title 1"/>
          <p:cNvSpPr txBox="1">
            <a:spLocks/>
          </p:cNvSpPr>
          <p:nvPr userDrawn="1"/>
        </p:nvSpPr>
        <p:spPr>
          <a:xfrm>
            <a:off x="358776" y="365128"/>
            <a:ext cx="11263460"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8" b="0" i="1" dirty="0">
                <a:solidFill>
                  <a:schemeClr val="tx1"/>
                </a:solidFill>
                <a:latin typeface="+mj-lt"/>
                <a:cs typeface="Arial" panose="020B0604020202020204" pitchFamily="34" charset="0"/>
              </a:rPr>
              <a:t>User guide – delete</a:t>
            </a:r>
            <a:r>
              <a:rPr lang="en-GB" sz="3198" b="0" i="1" baseline="0" dirty="0">
                <a:solidFill>
                  <a:schemeClr val="tx1"/>
                </a:solidFill>
                <a:latin typeface="+mj-lt"/>
                <a:cs typeface="Arial" panose="020B0604020202020204" pitchFamily="34" charset="0"/>
              </a:rPr>
              <a:t> before use</a:t>
            </a:r>
            <a:endParaRPr lang="en-GB" sz="3198" b="0" i="1" dirty="0">
              <a:solidFill>
                <a:schemeClr val="tx1"/>
              </a:solidFill>
              <a:latin typeface="+mj-lt"/>
              <a:cs typeface="Arial" panose="020B0604020202020204" pitchFamily="34" charset="0"/>
            </a:endParaRPr>
          </a:p>
        </p:txBody>
      </p:sp>
      <p:sp>
        <p:nvSpPr>
          <p:cNvPr id="15" name="Text Box 48"/>
          <p:cNvSpPr txBox="1">
            <a:spLocks noChangeArrowheads="1"/>
          </p:cNvSpPr>
          <p:nvPr userDrawn="1"/>
        </p:nvSpPr>
        <p:spPr bwMode="auto">
          <a:xfrm>
            <a:off x="8164515" y="1092232"/>
            <a:ext cx="3618530" cy="430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26"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100" b="1" i="1" noProof="1">
                <a:solidFill>
                  <a:schemeClr val="tx1"/>
                </a:solidFill>
                <a:latin typeface="+mn-lt"/>
                <a:cs typeface="Arial" panose="020B0604020202020204" pitchFamily="34" charset="0"/>
              </a:rPr>
              <a:t>Insert footer, slide number, date</a:t>
            </a:r>
          </a:p>
          <a:p>
            <a:pPr marL="0" marR="0" indent="0" algn="l" defTabSz="913852" rtl="0" eaLnBrk="1" fontAlgn="auto" latinLnBrk="0" hangingPunct="1">
              <a:lnSpc>
                <a:spcPct val="100000"/>
              </a:lnSpc>
              <a:spcBef>
                <a:spcPts val="0"/>
              </a:spcBef>
              <a:spcAft>
                <a:spcPts val="600"/>
              </a:spcAft>
              <a:buClrTx/>
              <a:buSzTx/>
              <a:buFontTx/>
              <a:buNone/>
              <a:tabLst/>
              <a:defRPr/>
            </a:pPr>
            <a:r>
              <a:rPr lang="en-GB" sz="1100" b="0" i="1" kern="1200" noProof="1">
                <a:solidFill>
                  <a:schemeClr val="tx1"/>
                </a:solidFill>
                <a:latin typeface="+mn-lt"/>
                <a:ea typeface="+mn-ea"/>
                <a:cs typeface="Arial" panose="020B0604020202020204" pitchFamily="34" charset="0"/>
              </a:rPr>
              <a:t>Do this at the very end, so you get all the </a:t>
            </a:r>
            <a:br>
              <a:rPr lang="en-GB" sz="1100" b="0" i="1" kern="1200" noProof="1">
                <a:solidFill>
                  <a:schemeClr val="tx1"/>
                </a:solidFill>
                <a:latin typeface="+mn-lt"/>
                <a:ea typeface="+mn-ea"/>
                <a:cs typeface="Arial" panose="020B0604020202020204" pitchFamily="34" charset="0"/>
              </a:rPr>
            </a:br>
            <a:r>
              <a:rPr lang="en-GB" sz="1100" b="0" i="1" kern="1200" noProof="1">
                <a:solidFill>
                  <a:schemeClr val="tx1"/>
                </a:solidFill>
                <a:latin typeface="+mn-lt"/>
                <a:ea typeface="+mn-ea"/>
                <a:cs typeface="Arial" panose="020B0604020202020204" pitchFamily="34" charset="0"/>
              </a:rPr>
              <a:t>corrections with you</a:t>
            </a: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1. </a:t>
            </a:r>
            <a:r>
              <a:rPr lang="en-GB" altLang="da-DK" sz="1100" i="1" noProof="1">
                <a:solidFill>
                  <a:schemeClr val="tx1"/>
                </a:solidFill>
                <a:latin typeface="+mn-lt"/>
                <a:cs typeface="Arial" panose="020B0604020202020204" pitchFamily="34" charset="0"/>
              </a:rPr>
              <a:t>Click the </a:t>
            </a:r>
            <a:r>
              <a:rPr lang="en-GB" altLang="da-DK" sz="1100" b="1" i="1" noProof="1">
                <a:solidFill>
                  <a:schemeClr val="tx1"/>
                </a:solidFill>
                <a:latin typeface="+mn-lt"/>
                <a:cs typeface="Arial" panose="020B0604020202020204" pitchFamily="34" charset="0"/>
              </a:rPr>
              <a:t>Insert tab</a:t>
            </a:r>
            <a:endParaRPr lang="en-GB" altLang="da-DK" sz="1100" i="1" strike="sngStrike" noProof="1">
              <a:solidFill>
                <a:schemeClr val="tx1"/>
              </a:solidFill>
              <a:latin typeface="+mn-lt"/>
              <a:cs typeface="Arial" panose="020B0604020202020204" pitchFamily="34" charset="0"/>
            </a:endParaRP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2. </a:t>
            </a:r>
            <a:r>
              <a:rPr lang="en-GB" altLang="da-DK" sz="1100" b="0" i="1" noProof="1">
                <a:solidFill>
                  <a:schemeClr val="tx1"/>
                </a:solidFill>
                <a:latin typeface="+mn-lt"/>
                <a:cs typeface="Arial" panose="020B0604020202020204" pitchFamily="34" charset="0"/>
              </a:rPr>
              <a:t>Clickon</a:t>
            </a:r>
            <a:r>
              <a:rPr lang="en-GB" altLang="da-DK" sz="1100" b="1" i="1" noProof="1">
                <a:solidFill>
                  <a:schemeClr val="tx1"/>
                </a:solidFill>
                <a:latin typeface="+mn-lt"/>
                <a:cs typeface="Arial" panose="020B0604020202020204" pitchFamily="34" charset="0"/>
              </a:rPr>
              <a:t> Header and Footer </a:t>
            </a:r>
            <a:br>
              <a:rPr lang="en-GB" altLang="da-DK" sz="1100" b="1" i="1" noProof="1">
                <a:solidFill>
                  <a:schemeClr val="tx1"/>
                </a:solidFill>
                <a:latin typeface="+mn-lt"/>
                <a:cs typeface="Arial" panose="020B0604020202020204" pitchFamily="34" charset="0"/>
              </a:rPr>
            </a:br>
            <a:r>
              <a:rPr lang="en-GB" altLang="da-DK" sz="1100" b="0" i="1" noProof="1">
                <a:solidFill>
                  <a:schemeClr val="tx1"/>
                </a:solidFill>
                <a:latin typeface="+mn-lt"/>
                <a:cs typeface="Arial" panose="020B0604020202020204" pitchFamily="34" charset="0"/>
              </a:rPr>
              <a:t>(write the desired text)</a:t>
            </a:r>
          </a:p>
          <a:p>
            <a:pPr eaLnBrk="1" hangingPunct="1">
              <a:spcBef>
                <a:spcPts val="0"/>
              </a:spcBef>
              <a:spcAft>
                <a:spcPts val="600"/>
              </a:spcAft>
              <a:defRPr/>
            </a:pPr>
            <a:r>
              <a:rPr lang="en-GB" sz="1100" b="1" i="1" noProof="1">
                <a:solidFill>
                  <a:schemeClr val="tx1"/>
                </a:solidFill>
                <a:latin typeface="+mn-lt"/>
                <a:cs typeface="Arial" panose="020B0604020202020204" pitchFamily="34" charset="0"/>
              </a:rPr>
              <a:t>3. </a:t>
            </a:r>
            <a:r>
              <a:rPr lang="en-GB" sz="110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Apply to All</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or </a:t>
            </a:r>
            <a:r>
              <a:rPr lang="en-GB" sz="1100" b="1" i="1" noProof="1">
                <a:solidFill>
                  <a:schemeClr val="tx1"/>
                </a:solidFill>
                <a:latin typeface="+mn-lt"/>
                <a:cs typeface="Arial" panose="020B0604020202020204" pitchFamily="34" charset="0"/>
              </a:rPr>
              <a:t>Apply </a:t>
            </a:r>
            <a:r>
              <a:rPr lang="en-GB" sz="1100" b="0" i="1" noProof="1">
                <a:solidFill>
                  <a:schemeClr val="tx1"/>
                </a:solidFill>
                <a:latin typeface="+mn-lt"/>
                <a:cs typeface="Arial" panose="020B0604020202020204" pitchFamily="34" charset="0"/>
              </a:rPr>
              <a:t>if only used on one slide</a:t>
            </a:r>
          </a:p>
          <a:p>
            <a:pPr eaLnBrk="1" hangingPunct="1">
              <a:spcAft>
                <a:spcPts val="600"/>
              </a:spcAft>
              <a:defRPr/>
            </a:pPr>
            <a:endParaRPr lang="en-GB" sz="1100" b="0" i="1" noProof="1">
              <a:solidFill>
                <a:schemeClr val="tx1"/>
              </a:solidFill>
              <a:latin typeface="+mn-lt"/>
              <a:cs typeface="Arial" panose="020B0604020202020204" pitchFamily="34" charset="0"/>
            </a:endParaRPr>
          </a:p>
          <a:p>
            <a:pPr marL="0" marR="0" lvl="0" indent="0" algn="l" defTabSz="914126"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126" rtl="0" eaLnBrk="1" fontAlgn="auto" latinLnBrk="0" hangingPunct="1">
              <a:lnSpc>
                <a:spcPct val="100000"/>
              </a:lnSpc>
              <a:spcBef>
                <a:spcPts val="0"/>
              </a:spcBef>
              <a:spcAft>
                <a:spcPts val="30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view drawing guides</a:t>
            </a:r>
          </a:p>
          <a:p>
            <a:pPr marL="0" marR="0" lvl="0" indent="0" algn="l" defTabSz="914126" rtl="0" eaLnBrk="1" fontAlgn="auto"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View</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tab, set tick mark next to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126" rtl="0" eaLnBrk="1" fontAlgn="auto"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126"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 Alt + F9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for quick viewing of guides</a:t>
            </a:r>
          </a:p>
          <a:p>
            <a:pPr marL="0" marR="0" lvl="0" indent="0" algn="l" defTabSz="914126" rtl="0" eaLnBrk="1" fontAlgn="base"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126"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Manual guides</a:t>
            </a:r>
          </a:p>
          <a:p>
            <a:pPr marL="0" marR="0" lvl="0" indent="0" algn="l" defTabSz="914126" rtl="0" eaLnBrk="1" fontAlgn="base" latinLnBrk="0" hangingPunct="1">
              <a:lnSpc>
                <a:spcPct val="100000"/>
              </a:lnSpc>
              <a:spcBef>
                <a:spcPts val="0"/>
              </a:spcBef>
              <a:spcAft>
                <a:spcPts val="24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Make manual guides, right-click on the page choose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Grid and Guides – Add xxx Guide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they will then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appear on all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your slides</a:t>
            </a:r>
          </a:p>
          <a:p>
            <a:pPr eaLnBrk="1" hangingPunct="1">
              <a:spcAft>
                <a:spcPts val="600"/>
              </a:spcAft>
              <a:defRPr/>
            </a:pPr>
            <a:endParaRPr lang="en-GB" sz="1100" b="0" i="1" noProof="1">
              <a:solidFill>
                <a:schemeClr val="tx1"/>
              </a:solidFill>
              <a:latin typeface="+mn-lt"/>
              <a:cs typeface="Arial" panose="020B0604020202020204" pitchFamily="34" charset="0"/>
            </a:endParaRPr>
          </a:p>
        </p:txBody>
      </p:sp>
      <p:sp>
        <p:nvSpPr>
          <p:cNvPr id="18" name="AutoShape 4"/>
          <p:cNvSpPr>
            <a:spLocks/>
          </p:cNvSpPr>
          <p:nvPr userDrawn="1"/>
        </p:nvSpPr>
        <p:spPr bwMode="gray">
          <a:xfrm>
            <a:off x="4262439" y="1073195"/>
            <a:ext cx="2566521" cy="445506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On slides with pictureplaceholder, </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click on the icon and</a:t>
            </a:r>
            <a:r>
              <a:rPr lang="en-GB" sz="1100" i="1" baseline="0" noProof="1">
                <a:solidFill>
                  <a:schemeClr val="tx1"/>
                </a:solidFill>
                <a:latin typeface="+mn-lt"/>
                <a:cs typeface="Arial" panose="020B0604020202020204" pitchFamily="34" charset="0"/>
              </a:rPr>
              <a:t> choose </a:t>
            </a:r>
            <a:r>
              <a:rPr lang="en-GB" sz="1100" b="1" i="1" noProof="1">
                <a:solidFill>
                  <a:schemeClr val="tx1"/>
                </a:solidFill>
                <a:latin typeface="+mn-lt"/>
                <a:cs typeface="Arial" panose="020B0604020202020204" pitchFamily="34" charset="0"/>
              </a:rPr>
              <a:t>Insert</a:t>
            </a: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a:p>
            <a:pPr marL="0" marR="0" lvl="0" indent="0" algn="l" defTabSz="914126"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Change picture</a:t>
            </a:r>
          </a:p>
          <a:p>
            <a:pPr marL="0" marR="0" lvl="0" indent="0" algn="l" defTabSz="914126"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Crop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change size or focus</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of the picture</a:t>
            </a:r>
            <a:endParaRPr kumimoji="0" lang="en-GB"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126"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If you want to scale the picture, hold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SHIFT-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key down while dragging the corners of the picture</a:t>
            </a:r>
          </a:p>
          <a:p>
            <a:pPr marL="0" marR="0" lvl="0" indent="0" algn="l" defTabSz="914126"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If you delete the picture and  insert a new one, the picture may lie in front of the text or graphic, if this happens, select the picture, right-click and choose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Send to Back</a:t>
            </a:r>
          </a:p>
          <a:p>
            <a:pPr marL="0" marR="0" lvl="0" indent="0" algn="l" defTabSz="914126" rtl="0" eaLnBrk="1" fontAlgn="base" latinLnBrk="0" hangingPunct="1">
              <a:lnSpc>
                <a:spcPct val="100000"/>
              </a:lnSpc>
              <a:spcBef>
                <a:spcPct val="0"/>
              </a:spcBef>
              <a:spcAft>
                <a:spcPts val="3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126"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slide</a:t>
            </a:r>
          </a:p>
          <a:p>
            <a:pPr marL="0" marR="0" lvl="0" indent="0" algn="l" defTabSz="913852" rtl="0" eaLnBrk="1" fontAlgn="auto" latinLnBrk="0" hangingPunct="1">
              <a:lnSpc>
                <a:spcPct val="100000"/>
              </a:lnSpc>
              <a:spcBef>
                <a:spcPts val="0"/>
              </a:spcBef>
              <a:spcAft>
                <a:spcPts val="60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Home tab</a:t>
            </a:r>
            <a:endParaRPr kumimoji="0" lang="en-GB" altLang="da-DK"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3852" rtl="0" eaLnBrk="1" fontAlgn="auto" latinLnBrk="0" hangingPunct="1">
              <a:lnSpc>
                <a:spcPct val="100000"/>
              </a:lnSpc>
              <a:spcBef>
                <a:spcPts val="0"/>
              </a:spcBef>
              <a:spcAft>
                <a:spcPts val="24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menu to reset position, size and formatting of the slide placeholders to their default settings</a:t>
            </a:r>
          </a:p>
          <a:p>
            <a:pPr marL="0" marR="0" lvl="0" indent="0" algn="l" defTabSz="914126" rtl="0" eaLnBrk="1" fontAlgn="base" latinLnBrk="0" hangingPunct="1">
              <a:lnSpc>
                <a:spcPct val="100000"/>
              </a:lnSpc>
              <a:spcBef>
                <a:spcPct val="0"/>
              </a:spcBef>
              <a:spcAft>
                <a:spcPts val="6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p:txBody>
      </p:sp>
      <p:pic>
        <p:nvPicPr>
          <p:cNvPr id="23" name="Billede 22"/>
          <p:cNvPicPr>
            <a:picLocks noChangeAspect="1"/>
          </p:cNvPicPr>
          <p:nvPr userDrawn="1"/>
        </p:nvPicPr>
        <p:blipFill>
          <a:blip r:embed="rId2"/>
          <a:stretch>
            <a:fillRect/>
          </a:stretch>
        </p:blipFill>
        <p:spPr>
          <a:xfrm>
            <a:off x="6920398" y="2061398"/>
            <a:ext cx="337312" cy="321707"/>
          </a:xfrm>
          <a:prstGeom prst="rect">
            <a:avLst/>
          </a:prstGeom>
        </p:spPr>
      </p:pic>
      <p:sp>
        <p:nvSpPr>
          <p:cNvPr id="6" name="Rectangle 4"/>
          <p:cNvSpPr>
            <a:spLocks noChangeArrowheads="1"/>
          </p:cNvSpPr>
          <p:nvPr userDrawn="1"/>
        </p:nvSpPr>
        <p:spPr bwMode="auto">
          <a:xfrm>
            <a:off x="1" y="-184666"/>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numCol="1" anchor="ctr" anchorCtr="0" compatLnSpc="1">
            <a:prstTxWarp prst="textNoShape">
              <a:avLst/>
            </a:prstTxWarp>
            <a:spAutoFit/>
          </a:bodyPr>
          <a:lstStyle/>
          <a:p>
            <a:endParaRPr lang="en-GB" sz="1799" dirty="0"/>
          </a:p>
        </p:txBody>
      </p:sp>
      <p:sp>
        <p:nvSpPr>
          <p:cNvPr id="4" name="Rectangle 2"/>
          <p:cNvSpPr>
            <a:spLocks noChangeArrowheads="1"/>
          </p:cNvSpPr>
          <p:nvPr userDrawn="1"/>
        </p:nvSpPr>
        <p:spPr bwMode="auto">
          <a:xfrm>
            <a:off x="1" y="-184666"/>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numCol="1" anchor="ctr" anchorCtr="0" compatLnSpc="1">
            <a:prstTxWarp prst="textNoShape">
              <a:avLst/>
            </a:prstTxWarp>
            <a:spAutoFit/>
          </a:bodyPr>
          <a:lstStyle/>
          <a:p>
            <a:endParaRPr lang="en-GB" sz="1799" dirty="0"/>
          </a:p>
        </p:txBody>
      </p:sp>
      <p:pic>
        <p:nvPicPr>
          <p:cNvPr id="5" name="Picture 4"/>
          <p:cNvPicPr>
            <a:picLocks noChangeAspect="1"/>
          </p:cNvPicPr>
          <p:nvPr userDrawn="1"/>
        </p:nvPicPr>
        <p:blipFill>
          <a:blip r:embed="rId3"/>
          <a:stretch>
            <a:fillRect/>
          </a:stretch>
        </p:blipFill>
        <p:spPr>
          <a:xfrm>
            <a:off x="6941795" y="1394527"/>
            <a:ext cx="262083" cy="256054"/>
          </a:xfrm>
          <a:prstGeom prst="rect">
            <a:avLst/>
          </a:prstGeom>
        </p:spPr>
      </p:pic>
      <p:pic>
        <p:nvPicPr>
          <p:cNvPr id="19" name="Picture 18"/>
          <p:cNvPicPr>
            <a:picLocks noChangeAspect="1"/>
          </p:cNvPicPr>
          <p:nvPr userDrawn="1"/>
        </p:nvPicPr>
        <p:blipFill>
          <a:blip r:embed="rId4"/>
          <a:stretch>
            <a:fillRect/>
          </a:stretch>
        </p:blipFill>
        <p:spPr>
          <a:xfrm>
            <a:off x="6920398" y="4549105"/>
            <a:ext cx="492324" cy="200416"/>
          </a:xfrm>
          <a:prstGeom prst="rect">
            <a:avLst/>
          </a:prstGeom>
        </p:spPr>
      </p:pic>
      <p:pic>
        <p:nvPicPr>
          <p:cNvPr id="13" name="Picture 12"/>
          <p:cNvPicPr>
            <a:picLocks noChangeAspect="1"/>
          </p:cNvPicPr>
          <p:nvPr userDrawn="1"/>
        </p:nvPicPr>
        <p:blipFill>
          <a:blip r:embed="rId5"/>
          <a:stretch>
            <a:fillRect/>
          </a:stretch>
        </p:blipFill>
        <p:spPr>
          <a:xfrm>
            <a:off x="2995290" y="5276778"/>
            <a:ext cx="324679" cy="578237"/>
          </a:xfrm>
          <a:prstGeom prst="rect">
            <a:avLst/>
          </a:prstGeom>
        </p:spPr>
      </p:pic>
      <p:pic>
        <p:nvPicPr>
          <p:cNvPr id="16" name="Billede 15"/>
          <p:cNvPicPr>
            <a:picLocks noChangeAspect="1"/>
          </p:cNvPicPr>
          <p:nvPr userDrawn="1"/>
        </p:nvPicPr>
        <p:blipFill rotWithShape="1">
          <a:blip r:embed="rId6"/>
          <a:srcRect l="36944" r="2272" b="69429"/>
          <a:stretch/>
        </p:blipFill>
        <p:spPr>
          <a:xfrm>
            <a:off x="2989519" y="5890246"/>
            <a:ext cx="593213" cy="192211"/>
          </a:xfrm>
          <a:prstGeom prst="rect">
            <a:avLst/>
          </a:prstGeom>
        </p:spPr>
      </p:pic>
      <p:pic>
        <p:nvPicPr>
          <p:cNvPr id="28" name="Billede 27"/>
          <p:cNvPicPr>
            <a:picLocks noChangeAspect="1"/>
          </p:cNvPicPr>
          <p:nvPr userDrawn="1"/>
        </p:nvPicPr>
        <p:blipFill>
          <a:blip r:embed="rId7"/>
          <a:stretch>
            <a:fillRect/>
          </a:stretch>
        </p:blipFill>
        <p:spPr>
          <a:xfrm>
            <a:off x="2968185" y="4562640"/>
            <a:ext cx="549185" cy="285228"/>
          </a:xfrm>
          <a:prstGeom prst="rect">
            <a:avLst/>
          </a:prstGeom>
        </p:spPr>
      </p:pic>
      <p:pic>
        <p:nvPicPr>
          <p:cNvPr id="2" name="Billede 1"/>
          <p:cNvPicPr>
            <a:picLocks noChangeAspect="1"/>
          </p:cNvPicPr>
          <p:nvPr userDrawn="1"/>
        </p:nvPicPr>
        <p:blipFill>
          <a:blip r:embed="rId8"/>
          <a:stretch>
            <a:fillRect/>
          </a:stretch>
        </p:blipFill>
        <p:spPr>
          <a:xfrm>
            <a:off x="6875808" y="2547656"/>
            <a:ext cx="359601" cy="335309"/>
          </a:xfrm>
          <a:prstGeom prst="rect">
            <a:avLst/>
          </a:prstGeom>
        </p:spPr>
      </p:pic>
      <p:pic>
        <p:nvPicPr>
          <p:cNvPr id="2050" name="Picture 2" descr="C:\Users\taw\AppData\Local\Temp\SNAGHTMLaf298051.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92622" y="4875669"/>
            <a:ext cx="1948294" cy="1333044"/>
          </a:xfrm>
          <a:prstGeom prst="rect">
            <a:avLst/>
          </a:prstGeom>
          <a:noFill/>
          <a:extLst>
            <a:ext uri="{909E8E84-426E-40DD-AFC4-6F175D3DCCD1}">
              <a14:hiddenFill xmlns:a14="http://schemas.microsoft.com/office/drawing/2010/main">
                <a:solidFill>
                  <a:srgbClr val="FFFFFF"/>
                </a:solidFill>
              </a14:hiddenFill>
            </a:ext>
          </a:extLst>
        </p:spPr>
      </p:pic>
      <p:sp>
        <p:nvSpPr>
          <p:cNvPr id="3" name="Date_DateCustomA"/>
          <p:cNvSpPr>
            <a:spLocks noGrp="1"/>
          </p:cNvSpPr>
          <p:nvPr>
            <p:ph type="dt" sz="half" idx="10"/>
          </p:nvPr>
        </p:nvSpPr>
        <p:spPr>
          <a:xfrm>
            <a:off x="0" y="6912000"/>
            <a:ext cx="0" cy="0"/>
          </a:xfrm>
        </p:spPr>
        <p:txBody>
          <a:bodyPr/>
          <a:lstStyle>
            <a:lvl1pPr>
              <a:defRPr>
                <a:noFill/>
              </a:defRPr>
            </a:lvl1pPr>
          </a:lstStyle>
          <a:p>
            <a:endParaRPr lang="en-GB" dirty="0"/>
          </a:p>
        </p:txBody>
      </p:sp>
      <p:sp>
        <p:nvSpPr>
          <p:cNvPr id="7" name="FLD_Presentation" hidden="1"/>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8" name="Slide Number Placeholder 7"/>
          <p:cNvSpPr>
            <a:spLocks noGrp="1"/>
          </p:cNvSpPr>
          <p:nvPr>
            <p:ph type="sldNum" sz="quarter" idx="12"/>
          </p:nvPr>
        </p:nvSpPr>
        <p:spPr>
          <a:xfrm>
            <a:off x="0" y="6912000"/>
            <a:ext cx="0" cy="0"/>
          </a:xfrm>
        </p:spPr>
        <p:txBody>
          <a:bodyPr/>
          <a:lstStyle>
            <a:lvl1pPr>
              <a:defRPr>
                <a:noFill/>
              </a:defRPr>
            </a:lvl1pPr>
          </a:lstStyle>
          <a:p>
            <a:fld id="{10292E62-ABCD-4E1A-9CD4-1F4D24B7AC52}" type="slidenum">
              <a:rPr lang="en-GB" smtClean="0"/>
              <a:pPr/>
              <a:t>‹#›</a:t>
            </a:fld>
            <a:endParaRPr lang="en-GB" dirty="0"/>
          </a:p>
        </p:txBody>
      </p:sp>
      <p:pic>
        <p:nvPicPr>
          <p:cNvPr id="9" name="Picture 8"/>
          <p:cNvPicPr>
            <a:picLocks noChangeAspect="1"/>
          </p:cNvPicPr>
          <p:nvPr userDrawn="1"/>
        </p:nvPicPr>
        <p:blipFill>
          <a:blip r:embed="rId10"/>
          <a:stretch>
            <a:fillRect/>
          </a:stretch>
        </p:blipFill>
        <p:spPr>
          <a:xfrm>
            <a:off x="2975281" y="3291196"/>
            <a:ext cx="495238" cy="314286"/>
          </a:xfrm>
          <a:prstGeom prst="rect">
            <a:avLst/>
          </a:prstGeom>
        </p:spPr>
      </p:pic>
      <p:pic>
        <p:nvPicPr>
          <p:cNvPr id="10" name="Picture 9"/>
          <p:cNvPicPr>
            <a:picLocks noChangeAspect="1"/>
          </p:cNvPicPr>
          <p:nvPr userDrawn="1"/>
        </p:nvPicPr>
        <p:blipFill>
          <a:blip r:embed="rId11"/>
          <a:stretch>
            <a:fillRect/>
          </a:stretch>
        </p:blipFill>
        <p:spPr>
          <a:xfrm>
            <a:off x="3034254" y="2875927"/>
            <a:ext cx="285714" cy="295238"/>
          </a:xfrm>
          <a:prstGeom prst="rect">
            <a:avLst/>
          </a:prstGeom>
        </p:spPr>
      </p:pic>
      <p:pic>
        <p:nvPicPr>
          <p:cNvPr id="11" name="Picture 10"/>
          <p:cNvPicPr>
            <a:picLocks noChangeAspect="1"/>
          </p:cNvPicPr>
          <p:nvPr userDrawn="1"/>
        </p:nvPicPr>
        <p:blipFill>
          <a:blip r:embed="rId12"/>
          <a:stretch>
            <a:fillRect/>
          </a:stretch>
        </p:blipFill>
        <p:spPr>
          <a:xfrm>
            <a:off x="3025096" y="2644352"/>
            <a:ext cx="285714" cy="276190"/>
          </a:xfrm>
          <a:prstGeom prst="rect">
            <a:avLst/>
          </a:prstGeom>
        </p:spPr>
      </p:pic>
    </p:spTree>
    <p:extLst>
      <p:ext uri="{BB962C8B-B14F-4D97-AF65-F5344CB8AC3E}">
        <p14:creationId xmlns:p14="http://schemas.microsoft.com/office/powerpoint/2010/main" val="98214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1+2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dirty="0"/>
              <a:t>Click to Add Title</a:t>
            </a:r>
          </a:p>
        </p:txBody>
      </p:sp>
      <p:sp>
        <p:nvSpPr>
          <p:cNvPr id="17" name="Text Placeholder 2"/>
          <p:cNvSpPr>
            <a:spLocks noGrp="1"/>
          </p:cNvSpPr>
          <p:nvPr>
            <p:ph type="body" sz="quarter" idx="17" hasCustomPrompt="1"/>
          </p:nvPr>
        </p:nvSpPr>
        <p:spPr>
          <a:xfrm>
            <a:off x="358776" y="1238251"/>
            <a:ext cx="6591299" cy="4967287"/>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dirty="0"/>
              <a:t>Use TAB and SHIFT+TAB to jump between text- and bullet-levels. Click ENTER and TAB for next level</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3"/>
          <p:cNvSpPr>
            <a:spLocks noGrp="1"/>
          </p:cNvSpPr>
          <p:nvPr>
            <p:ph type="pic" sz="quarter" idx="13" hasCustomPrompt="1"/>
          </p:nvPr>
        </p:nvSpPr>
        <p:spPr>
          <a:xfrm>
            <a:off x="7188200" y="1238251"/>
            <a:ext cx="4640263" cy="2363787"/>
          </a:xfrm>
          <a:prstGeom prst="rect">
            <a:avLst/>
          </a:prstGeom>
        </p:spPr>
        <p:txBody>
          <a:bodyPr lIns="0" tIns="900000" anchor="ctr" anchorCtr="0"/>
          <a:lstStyle>
            <a:lvl1pPr marL="0" indent="0" algn="ctr">
              <a:buFontTx/>
              <a:buNone/>
              <a:defRPr sz="1400"/>
            </a:lvl1pPr>
          </a:lstStyle>
          <a:p>
            <a:r>
              <a:rPr lang="en-GB" dirty="0"/>
              <a:t>Click here and insert picture via </a:t>
            </a:r>
            <a:br>
              <a:rPr lang="en-GB" dirty="0"/>
            </a:br>
            <a:r>
              <a:rPr lang="en-GB" dirty="0"/>
              <a:t>Add Images button in VELUX ribbon</a:t>
            </a:r>
          </a:p>
        </p:txBody>
      </p:sp>
      <p:sp>
        <p:nvSpPr>
          <p:cNvPr id="11" name="Picture Placeholder 4"/>
          <p:cNvSpPr>
            <a:spLocks noGrp="1"/>
          </p:cNvSpPr>
          <p:nvPr>
            <p:ph type="pic" sz="quarter" idx="16" hasCustomPrompt="1"/>
          </p:nvPr>
        </p:nvSpPr>
        <p:spPr>
          <a:xfrm>
            <a:off x="7188201" y="3843339"/>
            <a:ext cx="2201861" cy="2362200"/>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13" name="Picture Placeholder 5"/>
          <p:cNvSpPr>
            <a:spLocks noGrp="1"/>
          </p:cNvSpPr>
          <p:nvPr>
            <p:ph type="pic" sz="quarter" idx="21" hasCustomPrompt="1"/>
          </p:nvPr>
        </p:nvSpPr>
        <p:spPr>
          <a:xfrm>
            <a:off x="9626599" y="3843339"/>
            <a:ext cx="2201864" cy="2352786"/>
          </a:xfrm>
          <a:prstGeom prst="rect">
            <a:avLst/>
          </a:prstGeom>
        </p:spPr>
        <p:txBody>
          <a:bodyPr lIns="0" tIns="1044000" anchor="ctr" anchorCtr="0"/>
          <a:lstStyle>
            <a:lvl1pPr marL="0" indent="0" algn="ctr">
              <a:buFontTx/>
              <a:buNone/>
              <a:defRPr sz="1400"/>
            </a:lvl1pPr>
          </a:lstStyle>
          <a:p>
            <a:r>
              <a:rPr lang="en-GB" dirty="0"/>
              <a:t>Click here and insert picture via Add Images button in VELUX ribbon</a:t>
            </a:r>
          </a:p>
        </p:txBody>
      </p:sp>
      <p:sp>
        <p:nvSpPr>
          <p:cNvPr id="2" name="Date" hidden="1"/>
          <p:cNvSpPr>
            <a:spLocks noGrp="1"/>
          </p:cNvSpPr>
          <p:nvPr>
            <p:ph type="dt" sz="half" idx="22"/>
          </p:nvPr>
        </p:nvSpPr>
        <p:spPr/>
        <p:txBody>
          <a:bodyPr/>
          <a:lstStyle/>
          <a:p>
            <a:endParaRPr lang="en-GB" dirty="0"/>
          </a:p>
        </p:txBody>
      </p:sp>
      <p:sp>
        <p:nvSpPr>
          <p:cNvPr id="7" name="FLD_Presentation"/>
          <p:cNvSpPr>
            <a:spLocks noGrp="1"/>
          </p:cNvSpPr>
          <p:nvPr>
            <p:ph type="ftr" sz="quarter" idx="23"/>
          </p:nvPr>
        </p:nvSpPr>
        <p:spPr/>
        <p:txBody>
          <a:bodyPr/>
          <a:lstStyle/>
          <a:p>
            <a:endParaRPr lang="en-GB" dirty="0"/>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dirty="0"/>
          </a:p>
        </p:txBody>
      </p:sp>
      <p:sp>
        <p:nvSpPr>
          <p:cNvPr id="15" name="Subtitle 2"/>
          <p:cNvSpPr>
            <a:spLocks noGrp="1"/>
          </p:cNvSpPr>
          <p:nvPr>
            <p:ph type="subTitle" idx="1" hasCustomPrompt="1"/>
          </p:nvPr>
        </p:nvSpPr>
        <p:spPr>
          <a:xfrm>
            <a:off x="358776" y="338400"/>
            <a:ext cx="9518649"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Tree>
    <p:extLst>
      <p:ext uri="{BB962C8B-B14F-4D97-AF65-F5344CB8AC3E}">
        <p14:creationId xmlns:p14="http://schemas.microsoft.com/office/powerpoint/2010/main" val="3225730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3.emf"/><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31.emf"/><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1" name="Rectangle 47"/>
          <p:cNvSpPr>
            <a:spLocks noGrp="1" noChangeArrowheads="1"/>
          </p:cNvSpPr>
          <p:nvPr>
            <p:ph type="sldNum" sz="quarter" idx="4"/>
          </p:nvPr>
        </p:nvSpPr>
        <p:spPr bwMode="auto">
          <a:xfrm>
            <a:off x="358776" y="6361200"/>
            <a:ext cx="489154" cy="241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Bef>
                <a:spcPct val="0"/>
              </a:spcBef>
              <a:defRPr sz="900">
                <a:solidFill>
                  <a:srgbClr val="B0B0B0"/>
                </a:solidFill>
                <a:latin typeface="+mn-lt"/>
              </a:defRPr>
            </a:lvl1pPr>
          </a:lstStyle>
          <a:p>
            <a:fld id="{10292E62-ABCD-4E1A-9CD4-1F4D24B7AC52}" type="slidenum">
              <a:rPr lang="en-GB" smtClean="0"/>
              <a:pPr/>
              <a:t>‹#›</a:t>
            </a:fld>
            <a:endParaRPr lang="en-GB" dirty="0"/>
          </a:p>
        </p:txBody>
      </p:sp>
      <p:pic>
        <p:nvPicPr>
          <p:cNvPr id="11" name="Picture 10"/>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18" name="Title Placeholder 1"/>
          <p:cNvSpPr>
            <a:spLocks noGrp="1"/>
          </p:cNvSpPr>
          <p:nvPr>
            <p:ph type="title"/>
          </p:nvPr>
        </p:nvSpPr>
        <p:spPr>
          <a:xfrm>
            <a:off x="348863" y="781050"/>
            <a:ext cx="9518649" cy="457200"/>
          </a:xfrm>
          <a:prstGeom prst="rect">
            <a:avLst/>
          </a:prstGeom>
        </p:spPr>
        <p:txBody>
          <a:bodyPr vert="horz" lIns="0" tIns="0" rIns="0" bIns="0" rtlCol="0" anchor="t" anchorCtr="0">
            <a:noAutofit/>
          </a:bodyPr>
          <a:lstStyle/>
          <a:p>
            <a:r>
              <a:rPr lang="en-US"/>
              <a:t>Click to edit Master title style</a:t>
            </a:r>
            <a:endParaRPr lang="da-DK" dirty="0"/>
          </a:p>
        </p:txBody>
      </p:sp>
      <p:sp>
        <p:nvSpPr>
          <p:cNvPr id="19" name="Text Placeholder 2"/>
          <p:cNvSpPr>
            <a:spLocks noGrp="1"/>
          </p:cNvSpPr>
          <p:nvPr>
            <p:ph type="body" idx="1"/>
          </p:nvPr>
        </p:nvSpPr>
        <p:spPr>
          <a:xfrm>
            <a:off x="358776" y="1866900"/>
            <a:ext cx="11469687" cy="4356871"/>
          </a:xfrm>
          <a:prstGeom prst="rect">
            <a:avLst/>
          </a:prstGeom>
        </p:spPr>
        <p:txBody>
          <a:bodyPr vert="horz" lIns="0" tIns="0" rIns="0" bIns="0" rtlCol="0" anchor="b"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hidden="1"/>
          <p:cNvSpPr>
            <a:spLocks noGrp="1"/>
          </p:cNvSpPr>
          <p:nvPr>
            <p:ph type="dt" sz="half" idx="2"/>
          </p:nvPr>
        </p:nvSpPr>
        <p:spPr>
          <a:xfrm>
            <a:off x="847931" y="6361200"/>
            <a:ext cx="2200070" cy="240868"/>
          </a:xfrm>
          <a:prstGeom prst="rect">
            <a:avLst/>
          </a:prstGeom>
        </p:spPr>
        <p:txBody>
          <a:bodyPr vert="horz" lIns="0" tIns="0" rIns="0" bIns="0" rtlCol="0" anchor="t" anchorCtr="0"/>
          <a:lstStyle>
            <a:lvl1pPr algn="l">
              <a:defRPr sz="900">
                <a:solidFill>
                  <a:srgbClr val="B0B0B0"/>
                </a:solidFill>
                <a:latin typeface="+mn-lt"/>
              </a:defRPr>
            </a:lvl1pPr>
          </a:lstStyle>
          <a:p>
            <a:endParaRPr lang="en-GB" dirty="0"/>
          </a:p>
        </p:txBody>
      </p:sp>
      <p:sp>
        <p:nvSpPr>
          <p:cNvPr id="3" name="FLD_Presentation"/>
          <p:cNvSpPr>
            <a:spLocks noGrp="1"/>
          </p:cNvSpPr>
          <p:nvPr>
            <p:ph type="ftr" sz="quarter" idx="3"/>
          </p:nvPr>
        </p:nvSpPr>
        <p:spPr>
          <a:xfrm>
            <a:off x="4262437" y="6362744"/>
            <a:ext cx="7566025" cy="240868"/>
          </a:xfrm>
          <a:prstGeom prst="rect">
            <a:avLst/>
          </a:prstGeom>
        </p:spPr>
        <p:txBody>
          <a:bodyPr vert="horz" lIns="0" tIns="0" rIns="0" bIns="0" rtlCol="0" anchor="t" anchorCtr="0"/>
          <a:lstStyle>
            <a:lvl1pPr algn="r">
              <a:defRPr sz="900" cap="all" baseline="0">
                <a:solidFill>
                  <a:srgbClr val="B0B0B0"/>
                </a:solidFill>
                <a:latin typeface="+mn-lt"/>
              </a:defRPr>
            </a:lvl1pPr>
          </a:lstStyle>
          <a:p>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83" r:id="rId2"/>
    <p:sldLayoutId id="2147483684" r:id="rId3"/>
    <p:sldLayoutId id="2147483686" r:id="rId4"/>
    <p:sldLayoutId id="2147483698" r:id="rId5"/>
    <p:sldLayoutId id="2147483650" r:id="rId6"/>
    <p:sldLayoutId id="2147483688" r:id="rId7"/>
    <p:sldLayoutId id="2147483689" r:id="rId8"/>
    <p:sldLayoutId id="2147483671" r:id="rId9"/>
    <p:sldLayoutId id="2147483660" r:id="rId10"/>
    <p:sldLayoutId id="2147483662" r:id="rId11"/>
    <p:sldLayoutId id="2147483670" r:id="rId12"/>
    <p:sldLayoutId id="2147483673" r:id="rId13"/>
    <p:sldLayoutId id="2147483676" r:id="rId14"/>
    <p:sldLayoutId id="2147483677" r:id="rId15"/>
    <p:sldLayoutId id="2147483675" r:id="rId16"/>
    <p:sldLayoutId id="2147483680" r:id="rId17"/>
    <p:sldLayoutId id="2147483681" r:id="rId18"/>
    <p:sldLayoutId id="2147483697" r:id="rId19"/>
    <p:sldLayoutId id="2147483682" r:id="rId20"/>
    <p:sldLayoutId id="2147483690" r:id="rId21"/>
    <p:sldLayoutId id="2147483692" r:id="rId22"/>
    <p:sldLayoutId id="2147483693" r:id="rId23"/>
    <p:sldLayoutId id="2147483654" r:id="rId24"/>
    <p:sldLayoutId id="2147483655" r:id="rId25"/>
    <p:sldLayoutId id="2147483695" r:id="rId26"/>
    <p:sldLayoutId id="2147483699" r:id="rId27"/>
    <p:sldLayoutId id="2147483700" r:id="rId28"/>
  </p:sldLayoutIdLst>
  <p:hf hdr="0" dt="0"/>
  <p:txStyles>
    <p:titleStyle>
      <a:lvl1pPr algn="l" rtl="0" eaLnBrk="1" fontAlgn="base" hangingPunct="1">
        <a:lnSpc>
          <a:spcPct val="90000"/>
        </a:lnSpc>
        <a:spcBef>
          <a:spcPct val="0"/>
        </a:spcBef>
        <a:spcAft>
          <a:spcPct val="0"/>
        </a:spcAft>
        <a:defRPr sz="3500" b="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p:titleStyle>
    <p:bodyStyle>
      <a:lvl1pPr marL="0" indent="0" algn="l" rtl="0" eaLnBrk="1" fontAlgn="base" hangingPunct="1">
        <a:lnSpc>
          <a:spcPct val="90000"/>
        </a:lnSpc>
        <a:spcBef>
          <a:spcPts val="0"/>
        </a:spcBef>
        <a:spcAft>
          <a:spcPct val="0"/>
        </a:spcAft>
        <a:buSzPct val="80000"/>
        <a:buFont typeface="Arial" panose="020B0604020202020204" pitchFamily="34" charset="0"/>
        <a:buChar char="​"/>
        <a:tabLst/>
        <a:defRPr sz="3200" i="1">
          <a:solidFill>
            <a:schemeClr val="tx1"/>
          </a:solidFill>
          <a:latin typeface="+mn-lt"/>
          <a:ea typeface="+mn-ea"/>
          <a:cs typeface="+mn-cs"/>
        </a:defRPr>
      </a:lvl1pPr>
      <a:lvl2pPr marL="180000" indent="-180000" algn="l" rtl="0" eaLnBrk="1" fontAlgn="base" hangingPunct="1">
        <a:lnSpc>
          <a:spcPct val="90000"/>
        </a:lnSpc>
        <a:spcBef>
          <a:spcPts val="0"/>
        </a:spcBef>
        <a:spcAft>
          <a:spcPct val="0"/>
        </a:spcAft>
        <a:buSzPct val="80000"/>
        <a:buFontTx/>
        <a:buBlip>
          <a:blip r:embed="rId31"/>
        </a:buBlip>
        <a:tabLst/>
        <a:defRPr sz="3200" i="1">
          <a:solidFill>
            <a:schemeClr val="tx1"/>
          </a:solidFill>
          <a:latin typeface="+mn-lt"/>
        </a:defRPr>
      </a:lvl2pPr>
      <a:lvl3pPr marL="360000" indent="-180000" algn="l" rtl="0" eaLnBrk="1" fontAlgn="base" hangingPunct="1">
        <a:lnSpc>
          <a:spcPct val="100000"/>
        </a:lnSpc>
        <a:spcBef>
          <a:spcPts val="0"/>
        </a:spcBef>
        <a:spcAft>
          <a:spcPct val="0"/>
        </a:spcAft>
        <a:buSzPct val="80000"/>
        <a:buFontTx/>
        <a:buBlip>
          <a:blip r:embed="rId31"/>
        </a:buBlip>
        <a:tabLst/>
        <a:defRPr sz="2100" i="1">
          <a:solidFill>
            <a:schemeClr val="tx1"/>
          </a:solidFill>
          <a:latin typeface="+mn-lt"/>
        </a:defRPr>
      </a:lvl3pPr>
      <a:lvl4pPr marL="540000" indent="-180000" algn="l" rtl="0" eaLnBrk="1" fontAlgn="base" hangingPunct="1">
        <a:lnSpc>
          <a:spcPct val="100000"/>
        </a:lnSpc>
        <a:spcBef>
          <a:spcPts val="0"/>
        </a:spcBef>
        <a:spcAft>
          <a:spcPct val="0"/>
        </a:spcAft>
        <a:buSzPct val="80000"/>
        <a:buFontTx/>
        <a:buBlip>
          <a:blip r:embed="rId31"/>
        </a:buBlip>
        <a:tabLst/>
        <a:defRPr sz="1800" i="1">
          <a:solidFill>
            <a:schemeClr val="tx1"/>
          </a:solidFill>
          <a:latin typeface="+mn-lt"/>
        </a:defRPr>
      </a:lvl4pPr>
      <a:lvl5pPr marL="720000" indent="-180000" algn="l" rtl="0" eaLnBrk="1" fontAlgn="base" hangingPunct="1">
        <a:lnSpc>
          <a:spcPct val="100000"/>
        </a:lnSpc>
        <a:spcBef>
          <a:spcPts val="0"/>
        </a:spcBef>
        <a:spcAft>
          <a:spcPct val="0"/>
        </a:spcAft>
        <a:buSzPct val="80000"/>
        <a:buFontTx/>
        <a:buBlip>
          <a:blip r:embed="rId31"/>
        </a:buBlip>
        <a:tabLst/>
        <a:defRPr sz="1600" i="1">
          <a:solidFill>
            <a:schemeClr val="tx1"/>
          </a:solidFill>
          <a:latin typeface="+mn-lt"/>
        </a:defRPr>
      </a:lvl5pPr>
      <a:lvl6pPr marL="540000" indent="0" algn="l" rtl="0" eaLnBrk="1" fontAlgn="base" hangingPunct="1">
        <a:lnSpc>
          <a:spcPct val="90000"/>
        </a:lnSpc>
        <a:spcBef>
          <a:spcPts val="0"/>
        </a:spcBef>
        <a:spcAft>
          <a:spcPct val="0"/>
        </a:spcAft>
        <a:buSzPct val="80000"/>
        <a:buNone/>
        <a:tabLst>
          <a:tab pos="1274763" algn="l"/>
        </a:tabLst>
        <a:defRPr sz="1600" i="1">
          <a:solidFill>
            <a:schemeClr val="tx1"/>
          </a:solidFill>
          <a:latin typeface="+mn-lt"/>
        </a:defRPr>
      </a:lvl6pPr>
      <a:lvl7pPr marL="720000" indent="-180000" algn="l" rtl="0" eaLnBrk="1" fontAlgn="base" hangingPunct="1">
        <a:lnSpc>
          <a:spcPct val="90000"/>
        </a:lnSpc>
        <a:spcBef>
          <a:spcPts val="0"/>
        </a:spcBef>
        <a:spcAft>
          <a:spcPct val="0"/>
        </a:spcAft>
        <a:buSzPct val="80000"/>
        <a:buBlip>
          <a:blip r:embed="rId32"/>
        </a:buBlip>
        <a:tabLst>
          <a:tab pos="1274763" algn="l"/>
        </a:tabLst>
        <a:defRPr sz="1600" i="1">
          <a:solidFill>
            <a:schemeClr val="tx1"/>
          </a:solidFill>
          <a:latin typeface="+mn-lt"/>
        </a:defRPr>
      </a:lvl7pPr>
      <a:lvl8pPr marL="720000" indent="-180000" algn="l" rtl="0" eaLnBrk="1" fontAlgn="base" hangingPunct="1">
        <a:lnSpc>
          <a:spcPct val="90000"/>
        </a:lnSpc>
        <a:spcBef>
          <a:spcPts val="0"/>
        </a:spcBef>
        <a:spcAft>
          <a:spcPct val="0"/>
        </a:spcAft>
        <a:buSzPct val="80000"/>
        <a:buBlip>
          <a:blip r:embed="rId32"/>
        </a:buBlip>
        <a:tabLst>
          <a:tab pos="1274763" algn="l"/>
        </a:tabLst>
        <a:defRPr sz="1600" i="1">
          <a:solidFill>
            <a:schemeClr val="tx1"/>
          </a:solidFill>
          <a:latin typeface="+mn-lt"/>
        </a:defRPr>
      </a:lvl8pPr>
      <a:lvl9pPr marL="720000" indent="-180000" algn="l" rtl="0" eaLnBrk="1" fontAlgn="base" hangingPunct="1">
        <a:lnSpc>
          <a:spcPct val="90000"/>
        </a:lnSpc>
        <a:spcBef>
          <a:spcPts val="0"/>
        </a:spcBef>
        <a:spcAft>
          <a:spcPct val="0"/>
        </a:spcAft>
        <a:buSzPct val="80000"/>
        <a:buBlip>
          <a:blip r:embed="rId32"/>
        </a:buBlip>
        <a:tabLst>
          <a:tab pos="1274763" algn="l"/>
        </a:tabLst>
        <a:defRPr sz="1600" i="1">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6215" userDrawn="1">
          <p15:clr>
            <a:srgbClr val="F26B43"/>
          </p15:clr>
        </p15:guide>
        <p15:guide id="3" orient="horz" pos="492" userDrawn="1">
          <p15:clr>
            <a:srgbClr val="F26B43"/>
          </p15:clr>
        </p15:guide>
        <p15:guide id="4" orient="horz" pos="780" userDrawn="1">
          <p15:clr>
            <a:srgbClr val="F26B43"/>
          </p15:clr>
        </p15:guide>
        <p15:guide id="5" pos="226" userDrawn="1">
          <p15:clr>
            <a:srgbClr val="F26B43"/>
          </p15:clr>
        </p15:guide>
        <p15:guide id="6" pos="7453" userDrawn="1">
          <p15:clr>
            <a:srgbClr val="F26B43"/>
          </p15:clr>
        </p15:guide>
        <p15:guide id="8" orient="horz" pos="39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1" name="Rectangle 47"/>
          <p:cNvSpPr>
            <a:spLocks noGrp="1" noChangeArrowheads="1"/>
          </p:cNvSpPr>
          <p:nvPr>
            <p:ph type="sldNum" sz="quarter" idx="4"/>
          </p:nvPr>
        </p:nvSpPr>
        <p:spPr bwMode="auto">
          <a:xfrm>
            <a:off x="358776" y="6361200"/>
            <a:ext cx="489154" cy="241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Bef>
                <a:spcPct val="0"/>
              </a:spcBef>
              <a:defRPr sz="900">
                <a:solidFill>
                  <a:srgbClr val="B0B0B0"/>
                </a:solidFill>
                <a:latin typeface="+mn-lt"/>
              </a:defRPr>
            </a:lvl1pPr>
          </a:lstStyle>
          <a:p>
            <a:fld id="{10292E62-ABCD-4E1A-9CD4-1F4D24B7AC52}" type="slidenum">
              <a:rPr lang="en-GB" smtClean="0"/>
              <a:pPr/>
              <a:t>‹#›</a:t>
            </a:fld>
            <a:endParaRPr lang="en-GB" dirty="0"/>
          </a:p>
        </p:txBody>
      </p:sp>
      <p:pic>
        <p:nvPicPr>
          <p:cNvPr id="11" name="Picture 10"/>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654863" y="358775"/>
            <a:ext cx="1173600" cy="390670"/>
          </a:xfrm>
          <a:prstGeom prst="rect">
            <a:avLst/>
          </a:prstGeom>
        </p:spPr>
      </p:pic>
      <p:sp>
        <p:nvSpPr>
          <p:cNvPr id="18" name="Title Placeholder 1"/>
          <p:cNvSpPr>
            <a:spLocks noGrp="1"/>
          </p:cNvSpPr>
          <p:nvPr>
            <p:ph type="title"/>
          </p:nvPr>
        </p:nvSpPr>
        <p:spPr>
          <a:xfrm>
            <a:off x="348863" y="781050"/>
            <a:ext cx="9518649" cy="457200"/>
          </a:xfrm>
          <a:prstGeom prst="rect">
            <a:avLst/>
          </a:prstGeom>
        </p:spPr>
        <p:txBody>
          <a:bodyPr vert="horz" lIns="0" tIns="0" rIns="0" bIns="0" rtlCol="0" anchor="t" anchorCtr="0">
            <a:noAutofit/>
          </a:bodyPr>
          <a:lstStyle/>
          <a:p>
            <a:r>
              <a:rPr lang="en-US"/>
              <a:t>Click to edit Master title style</a:t>
            </a:r>
            <a:endParaRPr lang="da-DK" dirty="0"/>
          </a:p>
        </p:txBody>
      </p:sp>
      <p:sp>
        <p:nvSpPr>
          <p:cNvPr id="19" name="Text Placeholder 2"/>
          <p:cNvSpPr>
            <a:spLocks noGrp="1"/>
          </p:cNvSpPr>
          <p:nvPr>
            <p:ph type="body" idx="1"/>
          </p:nvPr>
        </p:nvSpPr>
        <p:spPr>
          <a:xfrm>
            <a:off x="358776" y="1866900"/>
            <a:ext cx="11469687" cy="4356871"/>
          </a:xfrm>
          <a:prstGeom prst="rect">
            <a:avLst/>
          </a:prstGeom>
        </p:spPr>
        <p:txBody>
          <a:bodyPr vert="horz" lIns="0" tIns="0" rIns="0" bIns="0" rtlCol="0" anchor="b"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hidden="1"/>
          <p:cNvSpPr>
            <a:spLocks noGrp="1"/>
          </p:cNvSpPr>
          <p:nvPr>
            <p:ph type="dt" sz="half" idx="2"/>
          </p:nvPr>
        </p:nvSpPr>
        <p:spPr>
          <a:xfrm>
            <a:off x="847931" y="6361200"/>
            <a:ext cx="2200070" cy="240868"/>
          </a:xfrm>
          <a:prstGeom prst="rect">
            <a:avLst/>
          </a:prstGeom>
        </p:spPr>
        <p:txBody>
          <a:bodyPr vert="horz" lIns="0" tIns="0" rIns="0" bIns="0" rtlCol="0" anchor="t" anchorCtr="0"/>
          <a:lstStyle>
            <a:lvl1pPr algn="l">
              <a:defRPr sz="900">
                <a:solidFill>
                  <a:srgbClr val="B0B0B0"/>
                </a:solidFill>
                <a:latin typeface="+mn-lt"/>
              </a:defRPr>
            </a:lvl1pPr>
          </a:lstStyle>
          <a:p>
            <a:endParaRPr lang="en-GB" dirty="0"/>
          </a:p>
        </p:txBody>
      </p:sp>
      <p:sp>
        <p:nvSpPr>
          <p:cNvPr id="3" name="FLD_Presentation"/>
          <p:cNvSpPr>
            <a:spLocks noGrp="1"/>
          </p:cNvSpPr>
          <p:nvPr>
            <p:ph type="ftr" sz="quarter" idx="3"/>
          </p:nvPr>
        </p:nvSpPr>
        <p:spPr>
          <a:xfrm>
            <a:off x="4262437" y="6362744"/>
            <a:ext cx="7566025" cy="240868"/>
          </a:xfrm>
          <a:prstGeom prst="rect">
            <a:avLst/>
          </a:prstGeom>
        </p:spPr>
        <p:txBody>
          <a:bodyPr vert="horz" lIns="0" tIns="0" rIns="0" bIns="0" rtlCol="0" anchor="t" anchorCtr="0"/>
          <a:lstStyle>
            <a:lvl1pPr algn="r">
              <a:defRPr sz="900" cap="all" baseline="0">
                <a:solidFill>
                  <a:srgbClr val="B0B0B0"/>
                </a:solidFill>
                <a:latin typeface="+mn-lt"/>
              </a:defRPr>
            </a:lvl1pPr>
          </a:lstStyle>
          <a:p>
            <a:endParaRPr lang="en-GB" dirty="0"/>
          </a:p>
        </p:txBody>
      </p:sp>
    </p:spTree>
    <p:extLst>
      <p:ext uri="{BB962C8B-B14F-4D97-AF65-F5344CB8AC3E}">
        <p14:creationId xmlns:p14="http://schemas.microsoft.com/office/powerpoint/2010/main" val="16141715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Lst>
  <p:hf hdr="0" dt="0"/>
  <p:txStyles>
    <p:titleStyle>
      <a:lvl1pPr algn="l" rtl="0" eaLnBrk="1" fontAlgn="base" hangingPunct="1">
        <a:lnSpc>
          <a:spcPct val="90000"/>
        </a:lnSpc>
        <a:spcBef>
          <a:spcPct val="0"/>
        </a:spcBef>
        <a:spcAft>
          <a:spcPct val="0"/>
        </a:spcAft>
        <a:defRPr sz="3500" b="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p:titleStyle>
    <p:bodyStyle>
      <a:lvl1pPr marL="0" indent="0" algn="l" rtl="0" eaLnBrk="1" fontAlgn="base" hangingPunct="1">
        <a:lnSpc>
          <a:spcPct val="90000"/>
        </a:lnSpc>
        <a:spcBef>
          <a:spcPts val="0"/>
        </a:spcBef>
        <a:spcAft>
          <a:spcPct val="0"/>
        </a:spcAft>
        <a:buSzPct val="80000"/>
        <a:buFont typeface="Arial" panose="020B0604020202020204" pitchFamily="34" charset="0"/>
        <a:buChar char="​"/>
        <a:tabLst/>
        <a:defRPr sz="3200" i="1">
          <a:solidFill>
            <a:schemeClr val="tx1"/>
          </a:solidFill>
          <a:latin typeface="+mn-lt"/>
          <a:ea typeface="+mn-ea"/>
          <a:cs typeface="+mn-cs"/>
        </a:defRPr>
      </a:lvl1pPr>
      <a:lvl2pPr marL="180000" indent="-180000" algn="l" rtl="0" eaLnBrk="1" fontAlgn="base" hangingPunct="1">
        <a:lnSpc>
          <a:spcPct val="90000"/>
        </a:lnSpc>
        <a:spcBef>
          <a:spcPts val="0"/>
        </a:spcBef>
        <a:spcAft>
          <a:spcPct val="0"/>
        </a:spcAft>
        <a:buSzPct val="80000"/>
        <a:buFontTx/>
        <a:buBlip>
          <a:blip r:embed="rId31"/>
        </a:buBlip>
        <a:tabLst/>
        <a:defRPr sz="3200" i="1">
          <a:solidFill>
            <a:schemeClr val="tx1"/>
          </a:solidFill>
          <a:latin typeface="+mn-lt"/>
        </a:defRPr>
      </a:lvl2pPr>
      <a:lvl3pPr marL="360000" indent="-180000" algn="l" rtl="0" eaLnBrk="1" fontAlgn="base" hangingPunct="1">
        <a:lnSpc>
          <a:spcPct val="100000"/>
        </a:lnSpc>
        <a:spcBef>
          <a:spcPts val="0"/>
        </a:spcBef>
        <a:spcAft>
          <a:spcPct val="0"/>
        </a:spcAft>
        <a:buSzPct val="80000"/>
        <a:buFontTx/>
        <a:buBlip>
          <a:blip r:embed="rId31"/>
        </a:buBlip>
        <a:tabLst/>
        <a:defRPr sz="2100" i="1">
          <a:solidFill>
            <a:schemeClr val="tx1"/>
          </a:solidFill>
          <a:latin typeface="+mn-lt"/>
        </a:defRPr>
      </a:lvl3pPr>
      <a:lvl4pPr marL="540000" indent="-180000" algn="l" rtl="0" eaLnBrk="1" fontAlgn="base" hangingPunct="1">
        <a:lnSpc>
          <a:spcPct val="100000"/>
        </a:lnSpc>
        <a:spcBef>
          <a:spcPts val="0"/>
        </a:spcBef>
        <a:spcAft>
          <a:spcPct val="0"/>
        </a:spcAft>
        <a:buSzPct val="80000"/>
        <a:buFontTx/>
        <a:buBlip>
          <a:blip r:embed="rId31"/>
        </a:buBlip>
        <a:tabLst/>
        <a:defRPr sz="1800" i="1">
          <a:solidFill>
            <a:schemeClr val="tx1"/>
          </a:solidFill>
          <a:latin typeface="+mn-lt"/>
        </a:defRPr>
      </a:lvl4pPr>
      <a:lvl5pPr marL="720000" indent="-180000" algn="l" rtl="0" eaLnBrk="1" fontAlgn="base" hangingPunct="1">
        <a:lnSpc>
          <a:spcPct val="100000"/>
        </a:lnSpc>
        <a:spcBef>
          <a:spcPts val="0"/>
        </a:spcBef>
        <a:spcAft>
          <a:spcPct val="0"/>
        </a:spcAft>
        <a:buSzPct val="80000"/>
        <a:buFontTx/>
        <a:buBlip>
          <a:blip r:embed="rId31"/>
        </a:buBlip>
        <a:tabLst/>
        <a:defRPr sz="1600" i="1">
          <a:solidFill>
            <a:schemeClr val="tx1"/>
          </a:solidFill>
          <a:latin typeface="+mn-lt"/>
        </a:defRPr>
      </a:lvl5pPr>
      <a:lvl6pPr marL="540000" indent="0" algn="l" rtl="0" eaLnBrk="1" fontAlgn="base" hangingPunct="1">
        <a:lnSpc>
          <a:spcPct val="90000"/>
        </a:lnSpc>
        <a:spcBef>
          <a:spcPts val="0"/>
        </a:spcBef>
        <a:spcAft>
          <a:spcPct val="0"/>
        </a:spcAft>
        <a:buSzPct val="80000"/>
        <a:buNone/>
        <a:tabLst>
          <a:tab pos="1274763" algn="l"/>
        </a:tabLst>
        <a:defRPr sz="1600" i="1">
          <a:solidFill>
            <a:schemeClr val="tx1"/>
          </a:solidFill>
          <a:latin typeface="+mn-lt"/>
        </a:defRPr>
      </a:lvl6pPr>
      <a:lvl7pPr marL="720000" indent="-180000" algn="l" rtl="0" eaLnBrk="1" fontAlgn="base" hangingPunct="1">
        <a:lnSpc>
          <a:spcPct val="90000"/>
        </a:lnSpc>
        <a:spcBef>
          <a:spcPts val="0"/>
        </a:spcBef>
        <a:spcAft>
          <a:spcPct val="0"/>
        </a:spcAft>
        <a:buSzPct val="80000"/>
        <a:buBlip>
          <a:blip r:embed="rId32"/>
        </a:buBlip>
        <a:tabLst>
          <a:tab pos="1274763" algn="l"/>
        </a:tabLst>
        <a:defRPr sz="1600" i="1">
          <a:solidFill>
            <a:schemeClr val="tx1"/>
          </a:solidFill>
          <a:latin typeface="+mn-lt"/>
        </a:defRPr>
      </a:lvl7pPr>
      <a:lvl8pPr marL="720000" indent="-180000" algn="l" rtl="0" eaLnBrk="1" fontAlgn="base" hangingPunct="1">
        <a:lnSpc>
          <a:spcPct val="90000"/>
        </a:lnSpc>
        <a:spcBef>
          <a:spcPts val="0"/>
        </a:spcBef>
        <a:spcAft>
          <a:spcPct val="0"/>
        </a:spcAft>
        <a:buSzPct val="80000"/>
        <a:buBlip>
          <a:blip r:embed="rId32"/>
        </a:buBlip>
        <a:tabLst>
          <a:tab pos="1274763" algn="l"/>
        </a:tabLst>
        <a:defRPr sz="1600" i="1">
          <a:solidFill>
            <a:schemeClr val="tx1"/>
          </a:solidFill>
          <a:latin typeface="+mn-lt"/>
        </a:defRPr>
      </a:lvl8pPr>
      <a:lvl9pPr marL="720000" indent="-180000" algn="l" rtl="0" eaLnBrk="1" fontAlgn="base" hangingPunct="1">
        <a:lnSpc>
          <a:spcPct val="90000"/>
        </a:lnSpc>
        <a:spcBef>
          <a:spcPts val="0"/>
        </a:spcBef>
        <a:spcAft>
          <a:spcPct val="0"/>
        </a:spcAft>
        <a:buSzPct val="80000"/>
        <a:buBlip>
          <a:blip r:embed="rId32"/>
        </a:buBlip>
        <a:tabLst>
          <a:tab pos="1274763" algn="l"/>
        </a:tabLst>
        <a:defRPr sz="1600" i="1">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215">
          <p15:clr>
            <a:srgbClr val="F26B43"/>
          </p15:clr>
        </p15:guide>
        <p15:guide id="2" orient="horz" pos="492">
          <p15:clr>
            <a:srgbClr val="F26B43"/>
          </p15:clr>
        </p15:guide>
        <p15:guide id="3" orient="horz" pos="780">
          <p15:clr>
            <a:srgbClr val="F26B43"/>
          </p15:clr>
        </p15:guide>
        <p15:guide id="4" pos="226">
          <p15:clr>
            <a:srgbClr val="F26B43"/>
          </p15:clr>
        </p15:guide>
        <p15:guide id="5" pos="7453">
          <p15:clr>
            <a:srgbClr val="F26B43"/>
          </p15:clr>
        </p15:guide>
        <p15:guide id="6" orient="horz" pos="390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09" y="759600"/>
            <a:ext cx="9515921" cy="457200"/>
          </a:xfrm>
          <a:prstGeom prst="rect">
            <a:avLst/>
          </a:prstGeom>
        </p:spPr>
        <p:txBody>
          <a:bodyPr vert="horz"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359906" y="1663200"/>
            <a:ext cx="11466613" cy="4564800"/>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 level</a:t>
            </a:r>
          </a:p>
          <a:p>
            <a:pPr lvl="8"/>
            <a:r>
              <a:rPr lang="en-GB" noProof="0" dirty="0"/>
              <a:t>Ninth level</a:t>
            </a:r>
          </a:p>
        </p:txBody>
      </p:sp>
      <p:sp>
        <p:nvSpPr>
          <p:cNvPr id="4" name="Date_DateCustomA"/>
          <p:cNvSpPr>
            <a:spLocks noGrp="1"/>
          </p:cNvSpPr>
          <p:nvPr>
            <p:ph type="dt" sz="half" idx="2"/>
          </p:nvPr>
        </p:nvSpPr>
        <p:spPr>
          <a:xfrm>
            <a:off x="849379" y="6361200"/>
            <a:ext cx="2199027" cy="241200"/>
          </a:xfrm>
          <a:prstGeom prst="rect">
            <a:avLst/>
          </a:prstGeom>
        </p:spPr>
        <p:txBody>
          <a:bodyPr vert="horz" lIns="0" tIns="0" rIns="0" bIns="0" rtlCol="0" anchor="t" anchorCtr="0"/>
          <a:lstStyle>
            <a:lvl1pPr algn="l">
              <a:defRPr sz="1000" cap="all" baseline="0">
                <a:solidFill>
                  <a:srgbClr val="B0B0B0"/>
                </a:solidFill>
              </a:defRPr>
            </a:lvl1pPr>
          </a:lstStyle>
          <a:p>
            <a:endParaRPr lang="en-GB" noProof="0" dirty="0"/>
          </a:p>
        </p:txBody>
      </p:sp>
      <p:sp>
        <p:nvSpPr>
          <p:cNvPr id="5" name="FLD_Presentation"/>
          <p:cNvSpPr>
            <a:spLocks noGrp="1"/>
          </p:cNvSpPr>
          <p:nvPr>
            <p:ph type="ftr" sz="quarter" idx="3"/>
          </p:nvPr>
        </p:nvSpPr>
        <p:spPr>
          <a:xfrm>
            <a:off x="4261290" y="6361200"/>
            <a:ext cx="7565229" cy="241200"/>
          </a:xfrm>
          <a:prstGeom prst="rect">
            <a:avLst/>
          </a:prstGeom>
        </p:spPr>
        <p:txBody>
          <a:bodyPr vert="horz" lIns="0" tIns="0" rIns="0" bIns="0" rtlCol="0" anchor="t" anchorCtr="0"/>
          <a:lstStyle>
            <a:lvl1pPr algn="r">
              <a:defRPr sz="1000" cap="all" baseline="0">
                <a:solidFill>
                  <a:srgbClr val="B0B0B0"/>
                </a:solidFill>
              </a:defRPr>
            </a:lvl1pPr>
          </a:lstStyle>
          <a:p>
            <a:endParaRPr lang="en-GB" noProof="0" dirty="0"/>
          </a:p>
        </p:txBody>
      </p:sp>
      <p:sp>
        <p:nvSpPr>
          <p:cNvPr id="6" name="Slide Number Placeholder 5"/>
          <p:cNvSpPr>
            <a:spLocks noGrp="1"/>
          </p:cNvSpPr>
          <p:nvPr>
            <p:ph type="sldNum" sz="quarter" idx="4"/>
          </p:nvPr>
        </p:nvSpPr>
        <p:spPr>
          <a:xfrm>
            <a:off x="359906" y="6361200"/>
            <a:ext cx="489473" cy="241200"/>
          </a:xfrm>
          <a:prstGeom prst="rect">
            <a:avLst/>
          </a:prstGeom>
        </p:spPr>
        <p:txBody>
          <a:bodyPr vert="horz" lIns="0" tIns="0" rIns="0" bIns="0" rtlCol="0" anchor="t" anchorCtr="0"/>
          <a:lstStyle>
            <a:lvl1pPr algn="l">
              <a:defRPr sz="1000">
                <a:solidFill>
                  <a:srgbClr val="B0B0B0"/>
                </a:solidFill>
              </a:defRPr>
            </a:lvl1pPr>
          </a:lstStyle>
          <a:p>
            <a:fld id="{24C8C45C-947F-4981-8B3F-4F32E973C901}" type="slidenum">
              <a:rPr lang="en-GB" noProof="0" smtClean="0"/>
              <a:pPr/>
              <a:t>‹#›</a:t>
            </a:fld>
            <a:endParaRPr lang="en-GB" noProof="0" dirty="0"/>
          </a:p>
        </p:txBody>
      </p:sp>
      <p:grpSp>
        <p:nvGrpSpPr>
          <p:cNvPr id="20" name="Grid x12" hidden="1"/>
          <p:cNvGrpSpPr/>
          <p:nvPr userDrawn="1"/>
        </p:nvGrpSpPr>
        <p:grpSpPr>
          <a:xfrm>
            <a:off x="0" y="0"/>
            <a:ext cx="12188825" cy="540000"/>
            <a:chOff x="0" y="0"/>
            <a:chExt cx="12192000" cy="540000"/>
          </a:xfrm>
        </p:grpSpPr>
        <p:sp>
          <p:nvSpPr>
            <p:cNvPr id="7" name="Rectangle 6"/>
            <p:cNvSpPr/>
            <p:nvPr userDrawn="1"/>
          </p:nvSpPr>
          <p:spPr>
            <a:xfrm>
              <a:off x="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165200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30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42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83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124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5065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006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947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888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8829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9770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071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Logo"/>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652088" y="358776"/>
            <a:ext cx="1188986" cy="402431"/>
          </a:xfrm>
          <a:prstGeom prst="rect">
            <a:avLst/>
          </a:prstGeom>
        </p:spPr>
      </p:pic>
    </p:spTree>
    <p:extLst>
      <p:ext uri="{BB962C8B-B14F-4D97-AF65-F5344CB8AC3E}">
        <p14:creationId xmlns:p14="http://schemas.microsoft.com/office/powerpoint/2010/main" val="30693536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Lst>
  <p:hf hdr="0"/>
  <p:txStyles>
    <p:titleStyle>
      <a:lvl1pPr algn="l" defTabSz="914126" rtl="0" eaLnBrk="1" latinLnBrk="0" hangingPunct="1">
        <a:lnSpc>
          <a:spcPct val="90000"/>
        </a:lnSpc>
        <a:spcBef>
          <a:spcPct val="0"/>
        </a:spcBef>
        <a:buNone/>
        <a:defRPr sz="3199" b="1" kern="1200" cap="all" baseline="0">
          <a:solidFill>
            <a:schemeClr val="tx1"/>
          </a:solidFill>
          <a:latin typeface="+mj-lt"/>
          <a:ea typeface="+mj-ea"/>
          <a:cs typeface="+mj-cs"/>
        </a:defRPr>
      </a:lvl1pPr>
    </p:titleStyle>
    <p:bodyStyle>
      <a:lvl1pPr marL="0" indent="0" algn="l" defTabSz="914126" rtl="0" eaLnBrk="1" latinLnBrk="0" hangingPunct="1">
        <a:lnSpc>
          <a:spcPct val="90000"/>
        </a:lnSpc>
        <a:spcBef>
          <a:spcPts val="0"/>
        </a:spcBef>
        <a:spcAft>
          <a:spcPts val="600"/>
        </a:spcAft>
        <a:buFont typeface="Arial" panose="020B0604020202020204" pitchFamily="34" charset="0"/>
        <a:buChar char="​"/>
        <a:defRPr sz="2799" i="1" kern="1200">
          <a:solidFill>
            <a:schemeClr val="tx1"/>
          </a:solidFill>
          <a:latin typeface="+mn-lt"/>
          <a:ea typeface="+mn-ea"/>
          <a:cs typeface="+mn-cs"/>
        </a:defRPr>
      </a:lvl1pPr>
      <a:lvl2pPr marL="179946" indent="-179946" algn="l" defTabSz="914126" rtl="0" eaLnBrk="1" latinLnBrk="0" hangingPunct="1">
        <a:lnSpc>
          <a:spcPct val="90000"/>
        </a:lnSpc>
        <a:spcBef>
          <a:spcPts val="0"/>
        </a:spcBef>
        <a:spcAft>
          <a:spcPts val="600"/>
        </a:spcAft>
        <a:buFontTx/>
        <a:buBlip>
          <a:blip r:embed="rId30"/>
        </a:buBlip>
        <a:defRPr sz="2799" i="1" kern="1200">
          <a:solidFill>
            <a:schemeClr val="tx1"/>
          </a:solidFill>
          <a:latin typeface="+mn-lt"/>
          <a:ea typeface="+mn-ea"/>
          <a:cs typeface="+mn-cs"/>
        </a:defRPr>
      </a:lvl2pPr>
      <a:lvl3pPr marL="359892" indent="-179946" algn="l" defTabSz="914126" rtl="0" eaLnBrk="1" latinLnBrk="0" hangingPunct="1">
        <a:lnSpc>
          <a:spcPct val="90000"/>
        </a:lnSpc>
        <a:spcBef>
          <a:spcPts val="0"/>
        </a:spcBef>
        <a:spcAft>
          <a:spcPts val="600"/>
        </a:spcAft>
        <a:buFontTx/>
        <a:buBlip>
          <a:blip r:embed="rId30"/>
        </a:buBlip>
        <a:defRPr sz="2099" i="1" kern="1200">
          <a:solidFill>
            <a:schemeClr val="tx1"/>
          </a:solidFill>
          <a:latin typeface="+mn-lt"/>
          <a:ea typeface="+mn-ea"/>
          <a:cs typeface="+mn-cs"/>
        </a:defRPr>
      </a:lvl3pPr>
      <a:lvl4pPr marL="539838" indent="-179946" algn="l" defTabSz="914126" rtl="0" eaLnBrk="1" latinLnBrk="0" hangingPunct="1">
        <a:lnSpc>
          <a:spcPct val="90000"/>
        </a:lnSpc>
        <a:spcBef>
          <a:spcPts val="0"/>
        </a:spcBef>
        <a:spcAft>
          <a:spcPts val="600"/>
        </a:spcAft>
        <a:buFontTx/>
        <a:buBlip>
          <a:blip r:embed="rId30"/>
        </a:buBlip>
        <a:defRPr sz="1799" i="1" kern="1200">
          <a:solidFill>
            <a:schemeClr val="tx1"/>
          </a:solidFill>
          <a:latin typeface="+mn-lt"/>
          <a:ea typeface="+mn-ea"/>
          <a:cs typeface="+mn-cs"/>
        </a:defRPr>
      </a:lvl4pPr>
      <a:lvl5pPr marL="719784" indent="-179946" algn="l" defTabSz="914126" rtl="0" eaLnBrk="1" latinLnBrk="0" hangingPunct="1">
        <a:lnSpc>
          <a:spcPct val="90000"/>
        </a:lnSpc>
        <a:spcBef>
          <a:spcPts val="0"/>
        </a:spcBef>
        <a:spcAft>
          <a:spcPts val="600"/>
        </a:spcAft>
        <a:buFontTx/>
        <a:buBlip>
          <a:blip r:embed="rId30"/>
        </a:buBlip>
        <a:defRPr sz="1600" i="1" kern="1200">
          <a:solidFill>
            <a:schemeClr val="tx1"/>
          </a:solidFill>
          <a:latin typeface="+mn-lt"/>
          <a:ea typeface="+mn-ea"/>
          <a:cs typeface="+mn-cs"/>
        </a:defRPr>
      </a:lvl5pPr>
      <a:lvl6pPr marL="899730" indent="-179946" algn="l" defTabSz="914126" rtl="0" eaLnBrk="1" latinLnBrk="0" hangingPunct="1">
        <a:lnSpc>
          <a:spcPct val="90000"/>
        </a:lnSpc>
        <a:spcBef>
          <a:spcPts val="0"/>
        </a:spcBef>
        <a:spcAft>
          <a:spcPts val="600"/>
        </a:spcAft>
        <a:buFontTx/>
        <a:buBlip>
          <a:blip r:embed="rId30"/>
        </a:buBlip>
        <a:defRPr sz="1400" i="1" kern="1200">
          <a:solidFill>
            <a:schemeClr val="tx1"/>
          </a:solidFill>
          <a:latin typeface="+mn-lt"/>
          <a:ea typeface="+mn-ea"/>
          <a:cs typeface="+mn-cs"/>
        </a:defRPr>
      </a:lvl6pPr>
      <a:lvl7pPr marL="899730" indent="-179946" algn="l" defTabSz="914126" rtl="0" eaLnBrk="1" latinLnBrk="0" hangingPunct="1">
        <a:lnSpc>
          <a:spcPct val="90000"/>
        </a:lnSpc>
        <a:spcBef>
          <a:spcPts val="0"/>
        </a:spcBef>
        <a:spcAft>
          <a:spcPts val="600"/>
        </a:spcAft>
        <a:buFontTx/>
        <a:buBlip>
          <a:blip r:embed="rId30"/>
        </a:buBlip>
        <a:defRPr sz="1400" i="1" kern="1200" baseline="0">
          <a:solidFill>
            <a:schemeClr val="tx1"/>
          </a:solidFill>
          <a:latin typeface="+mn-lt"/>
          <a:ea typeface="+mn-ea"/>
          <a:cs typeface="+mn-cs"/>
        </a:defRPr>
      </a:lvl7pPr>
      <a:lvl8pPr marL="899730" indent="-179946" algn="l" defTabSz="914126" rtl="0" eaLnBrk="1" latinLnBrk="0" hangingPunct="1">
        <a:lnSpc>
          <a:spcPct val="90000"/>
        </a:lnSpc>
        <a:spcBef>
          <a:spcPts val="0"/>
        </a:spcBef>
        <a:spcAft>
          <a:spcPts val="600"/>
        </a:spcAft>
        <a:buFontTx/>
        <a:buBlip>
          <a:blip r:embed="rId30"/>
        </a:buBlip>
        <a:defRPr sz="1400" i="1" kern="1200">
          <a:solidFill>
            <a:schemeClr val="tx1"/>
          </a:solidFill>
          <a:latin typeface="+mn-lt"/>
          <a:ea typeface="+mn-ea"/>
          <a:cs typeface="+mn-cs"/>
        </a:defRPr>
      </a:lvl8pPr>
      <a:lvl9pPr marL="899730" indent="-179946" algn="l" defTabSz="914126" rtl="0" eaLnBrk="1" latinLnBrk="0" hangingPunct="1">
        <a:lnSpc>
          <a:spcPct val="90000"/>
        </a:lnSpc>
        <a:spcBef>
          <a:spcPts val="0"/>
        </a:spcBef>
        <a:spcAft>
          <a:spcPts val="600"/>
        </a:spcAft>
        <a:buFontTx/>
        <a:buBlip>
          <a:blip r:embed="rId30"/>
        </a:buBlip>
        <a:defRPr sz="1400" i="1" kern="1200" baseline="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6215">
          <p15:clr>
            <a:srgbClr val="F26B43"/>
          </p15:clr>
        </p15:guide>
        <p15:guide id="3" orient="horz" pos="478">
          <p15:clr>
            <a:srgbClr val="F26B43"/>
          </p15:clr>
        </p15:guide>
        <p15:guide id="4" orient="horz" pos="766">
          <p15:clr>
            <a:srgbClr val="F26B43"/>
          </p15:clr>
        </p15:guide>
        <p15:guide id="5" pos="226">
          <p15:clr>
            <a:srgbClr val="F26B43"/>
          </p15:clr>
        </p15:guide>
        <p15:guide id="6" pos="7451">
          <p15:clr>
            <a:srgbClr val="F26B43"/>
          </p15:clr>
        </p15:guide>
        <p15:guide id="7" orient="horz" pos="1047">
          <p15:clr>
            <a:srgbClr val="F26B43"/>
          </p15:clr>
        </p15:guide>
        <p15:guide id="8" orient="horz" pos="392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72.jpeg"/><Relationship Id="rId5" Type="http://schemas.openxmlformats.org/officeDocument/2006/relationships/image" Target="../media/image32.png"/><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8.jpg"/><Relationship Id="rId2" Type="http://schemas.openxmlformats.org/officeDocument/2006/relationships/image" Target="../media/image75.png"/><Relationship Id="rId1" Type="http://schemas.openxmlformats.org/officeDocument/2006/relationships/slideLayout" Target="../slideLayouts/slideLayout3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1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94.jpeg"/><Relationship Id="rId4" Type="http://schemas.openxmlformats.org/officeDocument/2006/relationships/image" Target="../media/image93.jpeg"/></Relationships>
</file>

<file path=ppt/slides/_rels/slide1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64.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9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32.png"/><Relationship Id="rId7"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64.JPG"/><Relationship Id="rId9" Type="http://schemas.openxmlformats.org/officeDocument/2006/relationships/image" Target="../media/image105.jpeg"/></Relationships>
</file>

<file path=ppt/slides/_rels/slide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107.jpeg"/></Relationships>
</file>

<file path=ppt/slides/_rels/slide22.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113.jpe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116.jpeg"/><Relationship Id="rId4" Type="http://schemas.openxmlformats.org/officeDocument/2006/relationships/image" Target="../media/image1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118.jpeg"/></Relationships>
</file>

<file path=ppt/slides/_rels/slide2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125.jpg"/><Relationship Id="rId4" Type="http://schemas.openxmlformats.org/officeDocument/2006/relationships/image" Target="../media/image1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127.jp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8.jpe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115.jpeg"/><Relationship Id="rId5" Type="http://schemas.openxmlformats.org/officeDocument/2006/relationships/image" Target="../media/image129.jpeg"/><Relationship Id="rId4" Type="http://schemas.openxmlformats.org/officeDocument/2006/relationships/slide" Target="slide22.xml"/><Relationship Id="rId9" Type="http://schemas.openxmlformats.org/officeDocument/2006/relationships/image" Target="../media/image130.jpeg"/></Relationships>
</file>

<file path=ppt/slides/_rels/slide3.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31.jpg"/><Relationship Id="rId1" Type="http://schemas.openxmlformats.org/officeDocument/2006/relationships/slideLayout" Target="../slideLayouts/slideLayout53.xml"/><Relationship Id="rId4" Type="http://schemas.openxmlformats.org/officeDocument/2006/relationships/image" Target="../media/image1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113.jpe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135.jpeg"/><Relationship Id="rId4" Type="http://schemas.openxmlformats.org/officeDocument/2006/relationships/image" Target="../media/image134.png"/></Relationships>
</file>

<file path=ppt/slides/_rels/slide3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64.JPG"/><Relationship Id="rId7" Type="http://schemas.openxmlformats.org/officeDocument/2006/relationships/image" Target="../media/image139.jpeg"/><Relationship Id="rId12" Type="http://schemas.openxmlformats.org/officeDocument/2006/relationships/image" Target="../media/image144.jpe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s>
</file>

<file path=ppt/slides/_rels/slide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4.emf"/><Relationship Id="rId5" Type="http://schemas.openxmlformats.org/officeDocument/2006/relationships/image" Target="../media/image43.jp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1.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jpg"/><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60.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57.jpg"/><Relationship Id="rId16" Type="http://schemas.openxmlformats.org/officeDocument/2006/relationships/image" Target="../media/image53.png"/><Relationship Id="rId20" Type="http://schemas.openxmlformats.org/officeDocument/2006/relationships/image" Target="../media/image64.JPG"/><Relationship Id="rId1" Type="http://schemas.openxmlformats.org/officeDocument/2006/relationships/slideLayout" Target="../slideLayouts/slideLayout10.xml"/><Relationship Id="rId6" Type="http://schemas.openxmlformats.org/officeDocument/2006/relationships/image" Target="../media/image59.png"/><Relationship Id="rId11" Type="http://schemas.openxmlformats.org/officeDocument/2006/relationships/image" Target="../media/image48.png"/><Relationship Id="rId5" Type="http://schemas.openxmlformats.org/officeDocument/2006/relationships/image" Target="../media/image58.png"/><Relationship Id="rId15" Type="http://schemas.openxmlformats.org/officeDocument/2006/relationships/image" Target="../media/image52.png"/><Relationship Id="rId10" Type="http://schemas.openxmlformats.org/officeDocument/2006/relationships/image" Target="../media/image63.png"/><Relationship Id="rId19"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62.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69.tif"/><Relationship Id="rId4" Type="http://schemas.openxmlformats.org/officeDocument/2006/relationships/image" Target="../media/image6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27024C-A953-491E-826B-09B78E701880}"/>
              </a:ext>
            </a:extLst>
          </p:cNvPr>
          <p:cNvSpPr>
            <a:spLocks noGrp="1"/>
          </p:cNvSpPr>
          <p:nvPr>
            <p:ph type="title"/>
          </p:nvPr>
        </p:nvSpPr>
        <p:spPr>
          <a:xfrm>
            <a:off x="358775" y="5096073"/>
            <a:ext cx="9518649" cy="1127133"/>
          </a:xfrm>
        </p:spPr>
        <p:txBody>
          <a:bodyPr/>
          <a:lstStyle/>
          <a:p>
            <a:r>
              <a:rPr lang="cs-CZ" dirty="0" err="1"/>
              <a:t>Healthy</a:t>
            </a:r>
            <a:r>
              <a:rPr lang="cs-CZ" dirty="0"/>
              <a:t> </a:t>
            </a:r>
            <a:r>
              <a:rPr lang="cs-CZ" dirty="0" err="1"/>
              <a:t>home</a:t>
            </a:r>
            <a:r>
              <a:rPr lang="cs-CZ" dirty="0"/>
              <a:t> </a:t>
            </a:r>
            <a:r>
              <a:rPr lang="cs-CZ" dirty="0" err="1"/>
              <a:t>academy</a:t>
            </a:r>
            <a:endParaRPr lang="cs-CZ" dirty="0"/>
          </a:p>
        </p:txBody>
      </p:sp>
      <p:sp>
        <p:nvSpPr>
          <p:cNvPr id="5" name="Slide Number Placeholder 4">
            <a:extLst>
              <a:ext uri="{FF2B5EF4-FFF2-40B4-BE49-F238E27FC236}">
                <a16:creationId xmlns:a16="http://schemas.microsoft.com/office/drawing/2014/main" id="{39147EF3-8D30-4D82-A5B9-0D78EDC995F3}"/>
              </a:ext>
            </a:extLst>
          </p:cNvPr>
          <p:cNvSpPr>
            <a:spLocks noGrp="1"/>
          </p:cNvSpPr>
          <p:nvPr>
            <p:ph type="sldNum" sz="quarter" idx="4"/>
          </p:nvPr>
        </p:nvSpPr>
        <p:spPr/>
        <p:txBody>
          <a:bodyPr/>
          <a:lstStyle/>
          <a:p>
            <a:fld id="{10292E62-ABCD-4E1A-9CD4-1F4D24B7AC52}" type="slidenum">
              <a:rPr lang="en-GB" smtClean="0">
                <a:solidFill>
                  <a:srgbClr val="FFFFFF"/>
                </a:solidFill>
              </a:rPr>
              <a:pPr/>
              <a:t>1</a:t>
            </a:fld>
            <a:endParaRPr lang="en-GB" dirty="0">
              <a:solidFill>
                <a:srgbClr val="FFFFFF"/>
              </a:solidFill>
            </a:endParaRPr>
          </a:p>
        </p:txBody>
      </p:sp>
      <p:sp>
        <p:nvSpPr>
          <p:cNvPr id="11" name="Text Placeholder 10">
            <a:extLst>
              <a:ext uri="{FF2B5EF4-FFF2-40B4-BE49-F238E27FC236}">
                <a16:creationId xmlns:a16="http://schemas.microsoft.com/office/drawing/2014/main" id="{9148DAEB-605F-4C15-B65A-D1DB8F9A049C}"/>
              </a:ext>
            </a:extLst>
          </p:cNvPr>
          <p:cNvSpPr>
            <a:spLocks noGrp="1"/>
          </p:cNvSpPr>
          <p:nvPr>
            <p:ph type="body" sz="quarter" idx="15"/>
          </p:nvPr>
        </p:nvSpPr>
        <p:spPr/>
        <p:txBody>
          <a:bodyPr/>
          <a:lstStyle/>
          <a:p>
            <a:endParaRPr lang="cs-CZ"/>
          </a:p>
        </p:txBody>
      </p:sp>
      <p:sp>
        <p:nvSpPr>
          <p:cNvPr id="9" name="Subtitle 8">
            <a:extLst>
              <a:ext uri="{FF2B5EF4-FFF2-40B4-BE49-F238E27FC236}">
                <a16:creationId xmlns:a16="http://schemas.microsoft.com/office/drawing/2014/main" id="{2F009F85-1F84-4B7F-A748-E78A75866A7C}"/>
              </a:ext>
            </a:extLst>
          </p:cNvPr>
          <p:cNvSpPr>
            <a:spLocks noGrp="1"/>
          </p:cNvSpPr>
          <p:nvPr>
            <p:ph type="subTitle" idx="1"/>
          </p:nvPr>
        </p:nvSpPr>
        <p:spPr>
          <a:xfrm>
            <a:off x="358775" y="5109798"/>
            <a:ext cx="9518649" cy="1113408"/>
          </a:xfrm>
        </p:spPr>
        <p:txBody>
          <a:bodyPr/>
          <a:lstStyle/>
          <a:p>
            <a:r>
              <a:rPr lang="cs-CZ" dirty="0">
                <a:solidFill>
                  <a:schemeClr val="accent1"/>
                </a:solidFill>
              </a:rPr>
              <a:t>#</a:t>
            </a:r>
            <a:r>
              <a:rPr lang="cs-CZ" dirty="0"/>
              <a:t> Automatizace</a:t>
            </a:r>
          </a:p>
        </p:txBody>
      </p:sp>
      <p:sp>
        <p:nvSpPr>
          <p:cNvPr id="16" name="Text Placeholder 15">
            <a:extLst>
              <a:ext uri="{FF2B5EF4-FFF2-40B4-BE49-F238E27FC236}">
                <a16:creationId xmlns:a16="http://schemas.microsoft.com/office/drawing/2014/main" id="{1FA666E9-8D35-4FBA-A6E4-33723B826098}"/>
              </a:ext>
            </a:extLst>
          </p:cNvPr>
          <p:cNvSpPr>
            <a:spLocks noGrp="1"/>
          </p:cNvSpPr>
          <p:nvPr>
            <p:ph type="body" sz="quarter" idx="16"/>
          </p:nvPr>
        </p:nvSpPr>
        <p:spPr/>
        <p:txBody>
          <a:bodyPr/>
          <a:lstStyle/>
          <a:p>
            <a:endParaRPr lang="cs-CZ" dirty="0"/>
          </a:p>
        </p:txBody>
      </p:sp>
      <p:sp>
        <p:nvSpPr>
          <p:cNvPr id="18" name="Text Placeholder 17">
            <a:extLst>
              <a:ext uri="{FF2B5EF4-FFF2-40B4-BE49-F238E27FC236}">
                <a16:creationId xmlns:a16="http://schemas.microsoft.com/office/drawing/2014/main" id="{5F365522-ED33-48D9-80F5-C51BB57C6A08}"/>
              </a:ext>
            </a:extLst>
          </p:cNvPr>
          <p:cNvSpPr>
            <a:spLocks noGrp="1"/>
          </p:cNvSpPr>
          <p:nvPr>
            <p:ph type="body" sz="quarter" idx="17"/>
          </p:nvPr>
        </p:nvSpPr>
        <p:spPr/>
        <p:txBody>
          <a:bodyPr/>
          <a:lstStyle/>
          <a:p>
            <a:endParaRPr lang="cs-CZ"/>
          </a:p>
        </p:txBody>
      </p:sp>
      <p:sp>
        <p:nvSpPr>
          <p:cNvPr id="4" name="Footer Placeholder 3">
            <a:extLst>
              <a:ext uri="{FF2B5EF4-FFF2-40B4-BE49-F238E27FC236}">
                <a16:creationId xmlns:a16="http://schemas.microsoft.com/office/drawing/2014/main" id="{4F902501-6394-4FBF-BADD-81157BAF0829}"/>
              </a:ext>
            </a:extLst>
          </p:cNvPr>
          <p:cNvSpPr>
            <a:spLocks noGrp="1"/>
          </p:cNvSpPr>
          <p:nvPr>
            <p:ph type="ftr" sz="quarter" idx="19"/>
          </p:nvPr>
        </p:nvSpPr>
        <p:spPr/>
        <p:txBody>
          <a:bodyPr/>
          <a:lstStyle/>
          <a:p>
            <a:endParaRPr lang="en-GB" dirty="0">
              <a:solidFill>
                <a:srgbClr val="FFFFFF"/>
              </a:solidFill>
            </a:endParaRPr>
          </a:p>
        </p:txBody>
      </p:sp>
      <p:pic>
        <p:nvPicPr>
          <p:cNvPr id="14" name="Picture 13">
            <a:extLst>
              <a:ext uri="{FF2B5EF4-FFF2-40B4-BE49-F238E27FC236}">
                <a16:creationId xmlns:a16="http://schemas.microsoft.com/office/drawing/2014/main" id="{D8DC6525-A68B-47D6-9CF9-853225990F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8028" y="775618"/>
            <a:ext cx="9361040" cy="4884021"/>
          </a:xfrm>
          <a:prstGeom prst="rect">
            <a:avLst/>
          </a:prstGeom>
        </p:spPr>
      </p:pic>
    </p:spTree>
    <p:extLst>
      <p:ext uri="{BB962C8B-B14F-4D97-AF65-F5344CB8AC3E}">
        <p14:creationId xmlns:p14="http://schemas.microsoft.com/office/powerpoint/2010/main" val="353032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0" y="0"/>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999"/>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cs-CZ" sz="1000" cap="all">
              <a:noFill/>
              <a:latin typeface="VeluxForOffice"/>
            </a:endParaRPr>
          </a:p>
        </p:txBody>
      </p:sp>
      <p:sp>
        <p:nvSpPr>
          <p:cNvPr id="36" name="Titel 7">
            <a:extLst>
              <a:ext uri="{FF2B5EF4-FFF2-40B4-BE49-F238E27FC236}">
                <a16:creationId xmlns:a16="http://schemas.microsoft.com/office/drawing/2014/main" id="{AF99B620-A323-4223-8BA2-A3A7DD7BB3D2}"/>
              </a:ext>
            </a:extLst>
          </p:cNvPr>
          <p:cNvSpPr>
            <a:spLocks noGrp="1"/>
          </p:cNvSpPr>
          <p:nvPr>
            <p:ph type="title"/>
          </p:nvPr>
        </p:nvSpPr>
        <p:spPr>
          <a:xfrm>
            <a:off x="349109" y="760295"/>
            <a:ext cx="9515921" cy="457081"/>
          </a:xfrm>
        </p:spPr>
        <p:txBody>
          <a:bodyPr/>
          <a:lstStyle/>
          <a:p>
            <a:r>
              <a:rPr lang="cs-CZ" dirty="0">
                <a:solidFill>
                  <a:schemeClr val="bg1"/>
                </a:solidFill>
              </a:rPr>
              <a:t>Denní světlo nás ovlivňuje</a:t>
            </a:r>
          </a:p>
        </p:txBody>
      </p:sp>
      <p:pic>
        <p:nvPicPr>
          <p:cNvPr id="10" name="Grafik 9">
            <a:extLst>
              <a:ext uri="{FF2B5EF4-FFF2-40B4-BE49-F238E27FC236}">
                <a16:creationId xmlns:a16="http://schemas.microsoft.com/office/drawing/2014/main" id="{EA13CC84-B722-4544-9B99-A3475BB44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052" y="1682227"/>
            <a:ext cx="3568733" cy="2380344"/>
          </a:xfrm>
          <a:prstGeom prst="rect">
            <a:avLst/>
          </a:prstGeom>
          <a:effectLst>
            <a:softEdge rad="495300"/>
          </a:effectLst>
        </p:spPr>
      </p:pic>
      <p:pic>
        <p:nvPicPr>
          <p:cNvPr id="12" name="Grafik 11">
            <a:extLst>
              <a:ext uri="{FF2B5EF4-FFF2-40B4-BE49-F238E27FC236}">
                <a16:creationId xmlns:a16="http://schemas.microsoft.com/office/drawing/2014/main" id="{D3E19DAD-2FD0-4B8C-A0BA-C9B81802BF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0698" y="2377060"/>
            <a:ext cx="785343" cy="785343"/>
          </a:xfrm>
          <a:prstGeom prst="rect">
            <a:avLst/>
          </a:prstGeom>
        </p:spPr>
      </p:pic>
      <p:sp>
        <p:nvSpPr>
          <p:cNvPr id="13" name="Inhaltsplatzhalter 3">
            <a:extLst>
              <a:ext uri="{FF2B5EF4-FFF2-40B4-BE49-F238E27FC236}">
                <a16:creationId xmlns:a16="http://schemas.microsoft.com/office/drawing/2014/main" id="{7B585621-B332-4FFF-BBCB-F03841AEDB79}"/>
              </a:ext>
            </a:extLst>
          </p:cNvPr>
          <p:cNvSpPr txBox="1">
            <a:spLocks/>
          </p:cNvSpPr>
          <p:nvPr/>
        </p:nvSpPr>
        <p:spPr>
          <a:xfrm>
            <a:off x="7731928" y="2567732"/>
            <a:ext cx="3176060" cy="403121"/>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5"/>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5"/>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5"/>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5"/>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9pPr>
          </a:lstStyle>
          <a:p>
            <a:r>
              <a:rPr lang="cs-CZ" sz="1999" i="0">
                <a:solidFill>
                  <a:schemeClr val="bg1"/>
                </a:solidFill>
              </a:rPr>
              <a:t>vitamín D </a:t>
            </a:r>
            <a:endParaRPr lang="cs-CZ" sz="1600" i="0">
              <a:solidFill>
                <a:schemeClr val="bg1"/>
              </a:solidFill>
            </a:endParaRPr>
          </a:p>
        </p:txBody>
      </p:sp>
      <p:sp>
        <p:nvSpPr>
          <p:cNvPr id="15" name="Inhaltsplatzhalter 3">
            <a:extLst>
              <a:ext uri="{FF2B5EF4-FFF2-40B4-BE49-F238E27FC236}">
                <a16:creationId xmlns:a16="http://schemas.microsoft.com/office/drawing/2014/main" id="{4E4519CD-1A41-4A3F-89C2-55B94D4F7779}"/>
              </a:ext>
            </a:extLst>
          </p:cNvPr>
          <p:cNvSpPr txBox="1">
            <a:spLocks/>
          </p:cNvSpPr>
          <p:nvPr/>
        </p:nvSpPr>
        <p:spPr>
          <a:xfrm>
            <a:off x="7731928" y="3785986"/>
            <a:ext cx="3913755" cy="403121"/>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5"/>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5"/>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5"/>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5"/>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9pPr>
          </a:lstStyle>
          <a:p>
            <a:r>
              <a:rPr lang="cs-CZ" sz="1999" i="0" dirty="0">
                <a:solidFill>
                  <a:schemeClr val="bg1"/>
                </a:solidFill>
              </a:rPr>
              <a:t>biologické hodiny jsou řízeny denním světlem</a:t>
            </a:r>
          </a:p>
        </p:txBody>
      </p:sp>
      <p:sp>
        <p:nvSpPr>
          <p:cNvPr id="16" name="Inhaltsplatzhalter 3">
            <a:extLst>
              <a:ext uri="{FF2B5EF4-FFF2-40B4-BE49-F238E27FC236}">
                <a16:creationId xmlns:a16="http://schemas.microsoft.com/office/drawing/2014/main" id="{70EFE957-DBF3-43D5-A34E-6B2082D3FB84}"/>
              </a:ext>
            </a:extLst>
          </p:cNvPr>
          <p:cNvSpPr txBox="1">
            <a:spLocks/>
          </p:cNvSpPr>
          <p:nvPr/>
        </p:nvSpPr>
        <p:spPr>
          <a:xfrm>
            <a:off x="7636041" y="5204841"/>
            <a:ext cx="3913755" cy="403121"/>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5"/>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5"/>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5"/>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5"/>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9pPr>
          </a:lstStyle>
          <a:p>
            <a:r>
              <a:rPr lang="cs-CZ" sz="1999" i="0">
                <a:solidFill>
                  <a:schemeClr val="bg1"/>
                </a:solidFill>
              </a:rPr>
              <a:t>Produkce kortizolu a melantoninu</a:t>
            </a:r>
          </a:p>
        </p:txBody>
      </p:sp>
      <p:pic>
        <p:nvPicPr>
          <p:cNvPr id="17" name="Grafik 16">
            <a:extLst>
              <a:ext uri="{FF2B5EF4-FFF2-40B4-BE49-F238E27FC236}">
                <a16:creationId xmlns:a16="http://schemas.microsoft.com/office/drawing/2014/main" id="{EB8DEB67-7754-4B38-BFCE-5F7496EE7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0698" y="3518960"/>
            <a:ext cx="785343" cy="785343"/>
          </a:xfrm>
          <a:prstGeom prst="rect">
            <a:avLst/>
          </a:prstGeom>
        </p:spPr>
      </p:pic>
      <p:pic>
        <p:nvPicPr>
          <p:cNvPr id="3" name="Grafik 2">
            <a:extLst>
              <a:ext uri="{FF2B5EF4-FFF2-40B4-BE49-F238E27FC236}">
                <a16:creationId xmlns:a16="http://schemas.microsoft.com/office/drawing/2014/main" id="{9003B361-15F6-4A52-B57D-97347DC330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6879" y="4947914"/>
            <a:ext cx="660049" cy="660049"/>
          </a:xfrm>
          <a:prstGeom prst="rect">
            <a:avLst/>
          </a:prstGeom>
        </p:spPr>
      </p:pic>
      <p:pic>
        <p:nvPicPr>
          <p:cNvPr id="21" name="Grafik 20">
            <a:extLst>
              <a:ext uri="{FF2B5EF4-FFF2-40B4-BE49-F238E27FC236}">
                <a16:creationId xmlns:a16="http://schemas.microsoft.com/office/drawing/2014/main" id="{64EE98D8-C0C5-43AC-B1CD-BD5D1D6B2F5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8777" y="4488115"/>
            <a:ext cx="927359" cy="616849"/>
          </a:xfrm>
          <a:prstGeom prst="rect">
            <a:avLst/>
          </a:prstGeom>
        </p:spPr>
      </p:pic>
      <p:sp>
        <p:nvSpPr>
          <p:cNvPr id="23" name="Inhaltsplatzhalter 3">
            <a:extLst>
              <a:ext uri="{FF2B5EF4-FFF2-40B4-BE49-F238E27FC236}">
                <a16:creationId xmlns:a16="http://schemas.microsoft.com/office/drawing/2014/main" id="{1856C2BB-4D0D-4346-9279-705F71655DF4}"/>
              </a:ext>
            </a:extLst>
          </p:cNvPr>
          <p:cNvSpPr txBox="1">
            <a:spLocks/>
          </p:cNvSpPr>
          <p:nvPr/>
        </p:nvSpPr>
        <p:spPr>
          <a:xfrm>
            <a:off x="1286136" y="4466297"/>
            <a:ext cx="3176060" cy="667234"/>
          </a:xfrm>
          <a:prstGeom prst="rect">
            <a:avLst/>
          </a:prstGeom>
          <a:solidFill>
            <a:schemeClr val="tx1"/>
          </a:solid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5"/>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5"/>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5"/>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5"/>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9pPr>
          </a:lstStyle>
          <a:p>
            <a:r>
              <a:rPr lang="cs-CZ" sz="1999" i="0" dirty="0">
                <a:solidFill>
                  <a:schemeClr val="bg1"/>
                </a:solidFill>
              </a:rPr>
              <a:t>více jak 30 % Evropanů trpí zimními depresemi</a:t>
            </a:r>
            <a:endParaRPr lang="cs-CZ" sz="1600" i="0" dirty="0">
              <a:solidFill>
                <a:schemeClr val="bg1"/>
              </a:solidFill>
            </a:endParaRPr>
          </a:p>
        </p:txBody>
      </p:sp>
      <p:sp>
        <p:nvSpPr>
          <p:cNvPr id="24" name="Inhaltsplatzhalter 3">
            <a:extLst>
              <a:ext uri="{FF2B5EF4-FFF2-40B4-BE49-F238E27FC236}">
                <a16:creationId xmlns:a16="http://schemas.microsoft.com/office/drawing/2014/main" id="{80B46B95-57E2-4ACC-A655-68167847FB6A}"/>
              </a:ext>
            </a:extLst>
          </p:cNvPr>
          <p:cNvSpPr txBox="1">
            <a:spLocks/>
          </p:cNvSpPr>
          <p:nvPr/>
        </p:nvSpPr>
        <p:spPr>
          <a:xfrm>
            <a:off x="1208760" y="5671055"/>
            <a:ext cx="3619157" cy="667234"/>
          </a:xfrm>
          <a:prstGeom prst="rect">
            <a:avLst/>
          </a:prstGeom>
          <a:solidFill>
            <a:schemeClr val="tx1"/>
          </a:solid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5"/>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5"/>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5"/>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5"/>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5"/>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5"/>
              </a:buBlip>
              <a:defRPr sz="1400" i="1" kern="1200" baseline="0">
                <a:solidFill>
                  <a:schemeClr val="tx1"/>
                </a:solidFill>
                <a:latin typeface="+mn-lt"/>
                <a:ea typeface="+mn-ea"/>
                <a:cs typeface="+mn-cs"/>
              </a:defRPr>
            </a:lvl9pPr>
          </a:lstStyle>
          <a:p>
            <a:r>
              <a:rPr lang="cs-CZ" sz="1999" i="0" dirty="0">
                <a:solidFill>
                  <a:schemeClr val="bg1"/>
                </a:solidFill>
              </a:rPr>
              <a:t>Denní světlo může zvýšit výkon až o 15 %</a:t>
            </a:r>
            <a:endParaRPr lang="cs-CZ" sz="1600" i="0" dirty="0">
              <a:solidFill>
                <a:schemeClr val="bg1"/>
              </a:solidFill>
            </a:endParaRPr>
          </a:p>
        </p:txBody>
      </p:sp>
      <p:pic>
        <p:nvPicPr>
          <p:cNvPr id="26" name="Grafik 25">
            <a:extLst>
              <a:ext uri="{FF2B5EF4-FFF2-40B4-BE49-F238E27FC236}">
                <a16:creationId xmlns:a16="http://schemas.microsoft.com/office/drawing/2014/main" id="{580EC75F-4CCE-47ED-8159-2651A866741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3975" y="5598382"/>
            <a:ext cx="822161" cy="757165"/>
          </a:xfrm>
          <a:prstGeom prst="rect">
            <a:avLst/>
          </a:prstGeom>
        </p:spPr>
      </p:pic>
    </p:spTree>
    <p:extLst>
      <p:ext uri="{BB962C8B-B14F-4D97-AF65-F5344CB8AC3E}">
        <p14:creationId xmlns:p14="http://schemas.microsoft.com/office/powerpoint/2010/main" val="17588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D379-1357-4CC2-8BE9-3D229032A3AF}"/>
              </a:ext>
            </a:extLst>
          </p:cNvPr>
          <p:cNvSpPr>
            <a:spLocks noGrp="1"/>
          </p:cNvSpPr>
          <p:nvPr>
            <p:ph type="title"/>
          </p:nvPr>
        </p:nvSpPr>
        <p:spPr/>
        <p:txBody>
          <a:bodyPr/>
          <a:lstStyle/>
          <a:p>
            <a:endParaRPr lang="cs-CZ" dirty="0"/>
          </a:p>
        </p:txBody>
      </p:sp>
      <p:sp>
        <p:nvSpPr>
          <p:cNvPr id="4" name="Footer Placeholder 3">
            <a:extLst>
              <a:ext uri="{FF2B5EF4-FFF2-40B4-BE49-F238E27FC236}">
                <a16:creationId xmlns:a16="http://schemas.microsoft.com/office/drawing/2014/main" id="{859CA247-580E-40E9-9FF9-667B9EDD3922}"/>
              </a:ext>
            </a:extLst>
          </p:cNvPr>
          <p:cNvSpPr>
            <a:spLocks noGrp="1"/>
          </p:cNvSpPr>
          <p:nvPr>
            <p:ph type="ftr" sz="quarter" idx="23"/>
          </p:nvPr>
        </p:nvSpPr>
        <p:spPr/>
        <p:txBody>
          <a:bodyPr/>
          <a:lstStyle/>
          <a:p>
            <a:endParaRPr lang="en-GB" dirty="0"/>
          </a:p>
        </p:txBody>
      </p:sp>
      <p:sp>
        <p:nvSpPr>
          <p:cNvPr id="5" name="Slide Number Placeholder 4">
            <a:extLst>
              <a:ext uri="{FF2B5EF4-FFF2-40B4-BE49-F238E27FC236}">
                <a16:creationId xmlns:a16="http://schemas.microsoft.com/office/drawing/2014/main" id="{5F201E78-3EEE-4199-B650-190922D8D849}"/>
              </a:ext>
            </a:extLst>
          </p:cNvPr>
          <p:cNvSpPr>
            <a:spLocks noGrp="1"/>
          </p:cNvSpPr>
          <p:nvPr>
            <p:ph type="sldNum" sz="quarter" idx="24"/>
          </p:nvPr>
        </p:nvSpPr>
        <p:spPr/>
        <p:txBody>
          <a:bodyPr/>
          <a:lstStyle/>
          <a:p>
            <a:fld id="{10292E62-ABCD-4E1A-9CD4-1F4D24B7AC52}" type="slidenum">
              <a:rPr lang="en-GB" smtClean="0"/>
              <a:pPr/>
              <a:t>11</a:t>
            </a:fld>
            <a:endParaRPr lang="en-GB" dirty="0"/>
          </a:p>
        </p:txBody>
      </p:sp>
      <p:sp>
        <p:nvSpPr>
          <p:cNvPr id="6" name="Subtitle 5">
            <a:extLst>
              <a:ext uri="{FF2B5EF4-FFF2-40B4-BE49-F238E27FC236}">
                <a16:creationId xmlns:a16="http://schemas.microsoft.com/office/drawing/2014/main" id="{46478782-0AB7-491A-ACF7-3EB6EC397B3D}"/>
              </a:ext>
            </a:extLst>
          </p:cNvPr>
          <p:cNvSpPr>
            <a:spLocks noGrp="1"/>
          </p:cNvSpPr>
          <p:nvPr>
            <p:ph type="subTitle" idx="1"/>
          </p:nvPr>
        </p:nvSpPr>
        <p:spPr/>
        <p:txBody>
          <a:bodyPr/>
          <a:lstStyle/>
          <a:p>
            <a:endParaRPr lang="cs-CZ"/>
          </a:p>
        </p:txBody>
      </p:sp>
      <p:grpSp>
        <p:nvGrpSpPr>
          <p:cNvPr id="7" name="Group 6">
            <a:extLst>
              <a:ext uri="{FF2B5EF4-FFF2-40B4-BE49-F238E27FC236}">
                <a16:creationId xmlns:a16="http://schemas.microsoft.com/office/drawing/2014/main" id="{60BAA610-8299-4067-B279-4017A04218CB}"/>
              </a:ext>
            </a:extLst>
          </p:cNvPr>
          <p:cNvGrpSpPr/>
          <p:nvPr/>
        </p:nvGrpSpPr>
        <p:grpSpPr>
          <a:xfrm>
            <a:off x="847930" y="1696345"/>
            <a:ext cx="5498959" cy="3698534"/>
            <a:chOff x="1030588" y="686630"/>
            <a:chExt cx="5498959" cy="3698534"/>
          </a:xfrm>
        </p:grpSpPr>
        <p:sp>
          <p:nvSpPr>
            <p:cNvPr id="8" name="object 215">
              <a:extLst>
                <a:ext uri="{FF2B5EF4-FFF2-40B4-BE49-F238E27FC236}">
                  <a16:creationId xmlns:a16="http://schemas.microsoft.com/office/drawing/2014/main" id="{FB43D2ED-516C-4453-AA5F-EEE442E88A1E}"/>
                </a:ext>
              </a:extLst>
            </p:cNvPr>
            <p:cNvSpPr/>
            <p:nvPr/>
          </p:nvSpPr>
          <p:spPr>
            <a:xfrm>
              <a:off x="2498077" y="1749577"/>
              <a:ext cx="2452357" cy="2452344"/>
            </a:xfrm>
            <a:prstGeom prst="rect">
              <a:avLst/>
            </a:prstGeom>
            <a:blipFill>
              <a:blip r:embed="rId2" cstate="print"/>
              <a:stretch>
                <a:fillRect/>
              </a:stretch>
            </a:blipFill>
          </p:spPr>
          <p:txBody>
            <a:bodyPr wrap="square" lIns="0" tIns="0" rIns="0" bIns="0" rtlCol="0"/>
            <a:lstStyle/>
            <a:p>
              <a:endParaRPr/>
            </a:p>
          </p:txBody>
        </p:sp>
        <p:sp>
          <p:nvSpPr>
            <p:cNvPr id="9" name="object 216">
              <a:extLst>
                <a:ext uri="{FF2B5EF4-FFF2-40B4-BE49-F238E27FC236}">
                  <a16:creationId xmlns:a16="http://schemas.microsoft.com/office/drawing/2014/main" id="{36552B23-ACEF-45BC-BEDF-93A09A33BDA1}"/>
                </a:ext>
              </a:extLst>
            </p:cNvPr>
            <p:cNvSpPr/>
            <p:nvPr/>
          </p:nvSpPr>
          <p:spPr>
            <a:xfrm>
              <a:off x="4143583" y="3314457"/>
              <a:ext cx="273050" cy="306705"/>
            </a:xfrm>
            <a:custGeom>
              <a:avLst/>
              <a:gdLst/>
              <a:ahLst/>
              <a:cxnLst/>
              <a:rect l="l" t="t" r="r" b="b"/>
              <a:pathLst>
                <a:path w="273050" h="306704">
                  <a:moveTo>
                    <a:pt x="130721" y="96253"/>
                  </a:moveTo>
                  <a:lnTo>
                    <a:pt x="133022" y="69671"/>
                  </a:lnTo>
                  <a:lnTo>
                    <a:pt x="139665" y="44588"/>
                  </a:lnTo>
                  <a:lnTo>
                    <a:pt x="150255" y="21388"/>
                  </a:lnTo>
                  <a:lnTo>
                    <a:pt x="164401" y="457"/>
                  </a:lnTo>
                  <a:lnTo>
                    <a:pt x="160705" y="177"/>
                  </a:lnTo>
                  <a:lnTo>
                    <a:pt x="156997" y="0"/>
                  </a:lnTo>
                  <a:lnTo>
                    <a:pt x="153238" y="0"/>
                  </a:lnTo>
                  <a:lnTo>
                    <a:pt x="104797" y="7812"/>
                  </a:lnTo>
                  <a:lnTo>
                    <a:pt x="62731" y="29565"/>
                  </a:lnTo>
                  <a:lnTo>
                    <a:pt x="29561" y="62736"/>
                  </a:lnTo>
                  <a:lnTo>
                    <a:pt x="7810" y="104802"/>
                  </a:lnTo>
                  <a:lnTo>
                    <a:pt x="0" y="153238"/>
                  </a:lnTo>
                  <a:lnTo>
                    <a:pt x="7810" y="201673"/>
                  </a:lnTo>
                  <a:lnTo>
                    <a:pt x="29561" y="243739"/>
                  </a:lnTo>
                  <a:lnTo>
                    <a:pt x="62731" y="276910"/>
                  </a:lnTo>
                  <a:lnTo>
                    <a:pt x="104797" y="298664"/>
                  </a:lnTo>
                  <a:lnTo>
                    <a:pt x="153238" y="306476"/>
                  </a:lnTo>
                  <a:lnTo>
                    <a:pt x="188372" y="302424"/>
                  </a:lnTo>
                  <a:lnTo>
                    <a:pt x="220621" y="290885"/>
                  </a:lnTo>
                  <a:lnTo>
                    <a:pt x="249064" y="272781"/>
                  </a:lnTo>
                  <a:lnTo>
                    <a:pt x="272783" y="249034"/>
                  </a:lnTo>
                  <a:lnTo>
                    <a:pt x="227519" y="238709"/>
                  </a:lnTo>
                  <a:lnTo>
                    <a:pt x="188476" y="216072"/>
                  </a:lnTo>
                  <a:lnTo>
                    <a:pt x="157859" y="183320"/>
                  </a:lnTo>
                  <a:lnTo>
                    <a:pt x="137873" y="142648"/>
                  </a:lnTo>
                  <a:lnTo>
                    <a:pt x="130721" y="96253"/>
                  </a:lnTo>
                  <a:close/>
                </a:path>
              </a:pathLst>
            </a:custGeom>
            <a:ln w="29705">
              <a:solidFill>
                <a:srgbClr val="D7D9D8"/>
              </a:solidFill>
            </a:ln>
          </p:spPr>
          <p:txBody>
            <a:bodyPr wrap="square" lIns="0" tIns="0" rIns="0" bIns="0" rtlCol="0"/>
            <a:lstStyle/>
            <a:p>
              <a:endParaRPr/>
            </a:p>
          </p:txBody>
        </p:sp>
        <p:sp>
          <p:nvSpPr>
            <p:cNvPr id="10" name="object 217">
              <a:extLst>
                <a:ext uri="{FF2B5EF4-FFF2-40B4-BE49-F238E27FC236}">
                  <a16:creationId xmlns:a16="http://schemas.microsoft.com/office/drawing/2014/main" id="{5D6A4961-F502-4B67-9F55-B62CF5398169}"/>
                </a:ext>
              </a:extLst>
            </p:cNvPr>
            <p:cNvSpPr/>
            <p:nvPr/>
          </p:nvSpPr>
          <p:spPr>
            <a:xfrm>
              <a:off x="3115805" y="2227114"/>
              <a:ext cx="249554" cy="249554"/>
            </a:xfrm>
            <a:custGeom>
              <a:avLst/>
              <a:gdLst/>
              <a:ahLst/>
              <a:cxnLst/>
              <a:rect l="l" t="t" r="r" b="b"/>
              <a:pathLst>
                <a:path w="249554" h="249555">
                  <a:moveTo>
                    <a:pt x="249339" y="124675"/>
                  </a:moveTo>
                  <a:lnTo>
                    <a:pt x="239542" y="173206"/>
                  </a:lnTo>
                  <a:lnTo>
                    <a:pt x="212825" y="212836"/>
                  </a:lnTo>
                  <a:lnTo>
                    <a:pt x="173199" y="239554"/>
                  </a:lnTo>
                  <a:lnTo>
                    <a:pt x="124675" y="249351"/>
                  </a:lnTo>
                  <a:lnTo>
                    <a:pt x="76145" y="239554"/>
                  </a:lnTo>
                  <a:lnTo>
                    <a:pt x="36515" y="212836"/>
                  </a:lnTo>
                  <a:lnTo>
                    <a:pt x="9797" y="173206"/>
                  </a:lnTo>
                  <a:lnTo>
                    <a:pt x="0" y="124675"/>
                  </a:lnTo>
                  <a:lnTo>
                    <a:pt x="9797" y="76145"/>
                  </a:lnTo>
                  <a:lnTo>
                    <a:pt x="36515" y="36515"/>
                  </a:lnTo>
                  <a:lnTo>
                    <a:pt x="76145" y="9797"/>
                  </a:lnTo>
                  <a:lnTo>
                    <a:pt x="124675" y="0"/>
                  </a:lnTo>
                  <a:lnTo>
                    <a:pt x="173199" y="9797"/>
                  </a:lnTo>
                  <a:lnTo>
                    <a:pt x="212825" y="36515"/>
                  </a:lnTo>
                  <a:lnTo>
                    <a:pt x="239542" y="76145"/>
                  </a:lnTo>
                  <a:lnTo>
                    <a:pt x="249339" y="124675"/>
                  </a:lnTo>
                  <a:close/>
                </a:path>
              </a:pathLst>
            </a:custGeom>
            <a:ln w="29705">
              <a:solidFill>
                <a:srgbClr val="D7D9D8"/>
              </a:solidFill>
            </a:ln>
          </p:spPr>
          <p:txBody>
            <a:bodyPr wrap="square" lIns="0" tIns="0" rIns="0" bIns="0" rtlCol="0"/>
            <a:lstStyle/>
            <a:p>
              <a:endParaRPr/>
            </a:p>
          </p:txBody>
        </p:sp>
        <p:sp>
          <p:nvSpPr>
            <p:cNvPr id="11" name="object 218">
              <a:extLst>
                <a:ext uri="{FF2B5EF4-FFF2-40B4-BE49-F238E27FC236}">
                  <a16:creationId xmlns:a16="http://schemas.microsoft.com/office/drawing/2014/main" id="{C36E9B27-2771-4C11-B3DE-3ED70A4361E9}"/>
                </a:ext>
              </a:extLst>
            </p:cNvPr>
            <p:cNvSpPr/>
            <p:nvPr/>
          </p:nvSpPr>
          <p:spPr>
            <a:xfrm>
              <a:off x="3240478" y="2142494"/>
              <a:ext cx="0" cy="38100"/>
            </a:xfrm>
            <a:custGeom>
              <a:avLst/>
              <a:gdLst/>
              <a:ahLst/>
              <a:cxnLst/>
              <a:rect l="l" t="t" r="r" b="b"/>
              <a:pathLst>
                <a:path h="38100">
                  <a:moveTo>
                    <a:pt x="-14852" y="18802"/>
                  </a:moveTo>
                  <a:lnTo>
                    <a:pt x="14852" y="18802"/>
                  </a:lnTo>
                </a:path>
              </a:pathLst>
            </a:custGeom>
            <a:ln w="37604">
              <a:solidFill>
                <a:srgbClr val="D7D9D8"/>
              </a:solidFill>
            </a:ln>
          </p:spPr>
          <p:txBody>
            <a:bodyPr wrap="square" lIns="0" tIns="0" rIns="0" bIns="0" rtlCol="0"/>
            <a:lstStyle/>
            <a:p>
              <a:endParaRPr/>
            </a:p>
          </p:txBody>
        </p:sp>
        <p:sp>
          <p:nvSpPr>
            <p:cNvPr id="12" name="object 219">
              <a:extLst>
                <a:ext uri="{FF2B5EF4-FFF2-40B4-BE49-F238E27FC236}">
                  <a16:creationId xmlns:a16="http://schemas.microsoft.com/office/drawing/2014/main" id="{78FA08BE-824E-4AC5-8F34-E8742831B7AD}"/>
                </a:ext>
              </a:extLst>
            </p:cNvPr>
            <p:cNvSpPr/>
            <p:nvPr/>
          </p:nvSpPr>
          <p:spPr>
            <a:xfrm>
              <a:off x="3240478" y="2523472"/>
              <a:ext cx="0" cy="38100"/>
            </a:xfrm>
            <a:custGeom>
              <a:avLst/>
              <a:gdLst/>
              <a:ahLst/>
              <a:cxnLst/>
              <a:rect l="l" t="t" r="r" b="b"/>
              <a:pathLst>
                <a:path h="38100">
                  <a:moveTo>
                    <a:pt x="-14852" y="18802"/>
                  </a:moveTo>
                  <a:lnTo>
                    <a:pt x="14852" y="18802"/>
                  </a:lnTo>
                </a:path>
              </a:pathLst>
            </a:custGeom>
            <a:ln w="37604">
              <a:solidFill>
                <a:srgbClr val="D7D9D8"/>
              </a:solidFill>
            </a:ln>
          </p:spPr>
          <p:txBody>
            <a:bodyPr wrap="square" lIns="0" tIns="0" rIns="0" bIns="0" rtlCol="0"/>
            <a:lstStyle/>
            <a:p>
              <a:endParaRPr/>
            </a:p>
          </p:txBody>
        </p:sp>
        <p:sp>
          <p:nvSpPr>
            <p:cNvPr id="13" name="object 220">
              <a:extLst>
                <a:ext uri="{FF2B5EF4-FFF2-40B4-BE49-F238E27FC236}">
                  <a16:creationId xmlns:a16="http://schemas.microsoft.com/office/drawing/2014/main" id="{7E997EC9-D251-4AF8-85CA-13FFCCD4BD82}"/>
                </a:ext>
              </a:extLst>
            </p:cNvPr>
            <p:cNvSpPr/>
            <p:nvPr/>
          </p:nvSpPr>
          <p:spPr>
            <a:xfrm>
              <a:off x="3031181" y="2351789"/>
              <a:ext cx="38100" cy="0"/>
            </a:xfrm>
            <a:custGeom>
              <a:avLst/>
              <a:gdLst/>
              <a:ahLst/>
              <a:cxnLst/>
              <a:rect l="l" t="t" r="r" b="b"/>
              <a:pathLst>
                <a:path w="38100">
                  <a:moveTo>
                    <a:pt x="37604" y="0"/>
                  </a:moveTo>
                  <a:lnTo>
                    <a:pt x="0" y="0"/>
                  </a:lnTo>
                </a:path>
              </a:pathLst>
            </a:custGeom>
            <a:ln w="29705">
              <a:solidFill>
                <a:srgbClr val="D7D9D8"/>
              </a:solidFill>
            </a:ln>
          </p:spPr>
          <p:txBody>
            <a:bodyPr wrap="square" lIns="0" tIns="0" rIns="0" bIns="0" rtlCol="0"/>
            <a:lstStyle/>
            <a:p>
              <a:endParaRPr/>
            </a:p>
          </p:txBody>
        </p:sp>
        <p:sp>
          <p:nvSpPr>
            <p:cNvPr id="14" name="object 221">
              <a:extLst>
                <a:ext uri="{FF2B5EF4-FFF2-40B4-BE49-F238E27FC236}">
                  <a16:creationId xmlns:a16="http://schemas.microsoft.com/office/drawing/2014/main" id="{52E0D24A-2658-4B98-AF99-3658EDE1EE57}"/>
                </a:ext>
              </a:extLst>
            </p:cNvPr>
            <p:cNvSpPr/>
            <p:nvPr/>
          </p:nvSpPr>
          <p:spPr>
            <a:xfrm>
              <a:off x="3412159" y="2351789"/>
              <a:ext cx="38100" cy="0"/>
            </a:xfrm>
            <a:custGeom>
              <a:avLst/>
              <a:gdLst/>
              <a:ahLst/>
              <a:cxnLst/>
              <a:rect l="l" t="t" r="r" b="b"/>
              <a:pathLst>
                <a:path w="38100">
                  <a:moveTo>
                    <a:pt x="37604" y="0"/>
                  </a:moveTo>
                  <a:lnTo>
                    <a:pt x="0" y="0"/>
                  </a:lnTo>
                </a:path>
              </a:pathLst>
            </a:custGeom>
            <a:ln w="29705">
              <a:solidFill>
                <a:srgbClr val="D7D9D8"/>
              </a:solidFill>
            </a:ln>
          </p:spPr>
          <p:txBody>
            <a:bodyPr wrap="square" lIns="0" tIns="0" rIns="0" bIns="0" rtlCol="0"/>
            <a:lstStyle/>
            <a:p>
              <a:endParaRPr/>
            </a:p>
          </p:txBody>
        </p:sp>
        <p:sp>
          <p:nvSpPr>
            <p:cNvPr id="15" name="object 222">
              <a:extLst>
                <a:ext uri="{FF2B5EF4-FFF2-40B4-BE49-F238E27FC236}">
                  <a16:creationId xmlns:a16="http://schemas.microsoft.com/office/drawing/2014/main" id="{195166D3-AE06-475A-A1C1-D1341886F577}"/>
                </a:ext>
              </a:extLst>
            </p:cNvPr>
            <p:cNvSpPr/>
            <p:nvPr/>
          </p:nvSpPr>
          <p:spPr>
            <a:xfrm>
              <a:off x="3092481" y="2203801"/>
              <a:ext cx="26670" cy="26670"/>
            </a:xfrm>
            <a:custGeom>
              <a:avLst/>
              <a:gdLst/>
              <a:ahLst/>
              <a:cxnLst/>
              <a:rect l="l" t="t" r="r" b="b"/>
              <a:pathLst>
                <a:path w="26669" h="26669">
                  <a:moveTo>
                    <a:pt x="26593" y="26581"/>
                  </a:moveTo>
                  <a:lnTo>
                    <a:pt x="0" y="0"/>
                  </a:lnTo>
                </a:path>
              </a:pathLst>
            </a:custGeom>
            <a:ln w="29705">
              <a:solidFill>
                <a:srgbClr val="D7D9D8"/>
              </a:solidFill>
            </a:ln>
          </p:spPr>
          <p:txBody>
            <a:bodyPr wrap="square" lIns="0" tIns="0" rIns="0" bIns="0" rtlCol="0"/>
            <a:lstStyle/>
            <a:p>
              <a:endParaRPr/>
            </a:p>
          </p:txBody>
        </p:sp>
        <p:sp>
          <p:nvSpPr>
            <p:cNvPr id="16" name="object 223">
              <a:extLst>
                <a:ext uri="{FF2B5EF4-FFF2-40B4-BE49-F238E27FC236}">
                  <a16:creationId xmlns:a16="http://schemas.microsoft.com/office/drawing/2014/main" id="{75366262-150C-4043-AA03-4A71BD24F7A2}"/>
                </a:ext>
              </a:extLst>
            </p:cNvPr>
            <p:cNvSpPr/>
            <p:nvPr/>
          </p:nvSpPr>
          <p:spPr>
            <a:xfrm>
              <a:off x="3361875" y="2473186"/>
              <a:ext cx="26670" cy="26670"/>
            </a:xfrm>
            <a:custGeom>
              <a:avLst/>
              <a:gdLst/>
              <a:ahLst/>
              <a:cxnLst/>
              <a:rect l="l" t="t" r="r" b="b"/>
              <a:pathLst>
                <a:path w="26670" h="26669">
                  <a:moveTo>
                    <a:pt x="26593" y="26593"/>
                  </a:moveTo>
                  <a:lnTo>
                    <a:pt x="0" y="0"/>
                  </a:lnTo>
                </a:path>
              </a:pathLst>
            </a:custGeom>
            <a:ln w="29705">
              <a:solidFill>
                <a:srgbClr val="D7D9D8"/>
              </a:solidFill>
            </a:ln>
          </p:spPr>
          <p:txBody>
            <a:bodyPr wrap="square" lIns="0" tIns="0" rIns="0" bIns="0" rtlCol="0"/>
            <a:lstStyle/>
            <a:p>
              <a:endParaRPr/>
            </a:p>
          </p:txBody>
        </p:sp>
        <p:sp>
          <p:nvSpPr>
            <p:cNvPr id="17" name="object 224">
              <a:extLst>
                <a:ext uri="{FF2B5EF4-FFF2-40B4-BE49-F238E27FC236}">
                  <a16:creationId xmlns:a16="http://schemas.microsoft.com/office/drawing/2014/main" id="{89A00B17-3748-48D5-B227-8F03AFD54229}"/>
                </a:ext>
              </a:extLst>
            </p:cNvPr>
            <p:cNvSpPr/>
            <p:nvPr/>
          </p:nvSpPr>
          <p:spPr>
            <a:xfrm>
              <a:off x="3092481" y="2473191"/>
              <a:ext cx="26670" cy="26670"/>
            </a:xfrm>
            <a:custGeom>
              <a:avLst/>
              <a:gdLst/>
              <a:ahLst/>
              <a:cxnLst/>
              <a:rect l="l" t="t" r="r" b="b"/>
              <a:pathLst>
                <a:path w="26669" h="26669">
                  <a:moveTo>
                    <a:pt x="26593" y="0"/>
                  </a:moveTo>
                  <a:lnTo>
                    <a:pt x="0" y="26593"/>
                  </a:lnTo>
                </a:path>
              </a:pathLst>
            </a:custGeom>
            <a:ln w="29705">
              <a:solidFill>
                <a:srgbClr val="D7D9D8"/>
              </a:solidFill>
            </a:ln>
          </p:spPr>
          <p:txBody>
            <a:bodyPr wrap="square" lIns="0" tIns="0" rIns="0" bIns="0" rtlCol="0"/>
            <a:lstStyle/>
            <a:p>
              <a:endParaRPr/>
            </a:p>
          </p:txBody>
        </p:sp>
        <p:sp>
          <p:nvSpPr>
            <p:cNvPr id="18" name="object 225">
              <a:extLst>
                <a:ext uri="{FF2B5EF4-FFF2-40B4-BE49-F238E27FC236}">
                  <a16:creationId xmlns:a16="http://schemas.microsoft.com/office/drawing/2014/main" id="{797ACFEE-ABF9-42E6-A8AC-AAD2DE0C96A4}"/>
                </a:ext>
              </a:extLst>
            </p:cNvPr>
            <p:cNvSpPr/>
            <p:nvPr/>
          </p:nvSpPr>
          <p:spPr>
            <a:xfrm>
              <a:off x="3361875" y="2203799"/>
              <a:ext cx="26670" cy="26670"/>
            </a:xfrm>
            <a:custGeom>
              <a:avLst/>
              <a:gdLst/>
              <a:ahLst/>
              <a:cxnLst/>
              <a:rect l="l" t="t" r="r" b="b"/>
              <a:pathLst>
                <a:path w="26670" h="26669">
                  <a:moveTo>
                    <a:pt x="26593" y="0"/>
                  </a:moveTo>
                  <a:lnTo>
                    <a:pt x="0" y="26581"/>
                  </a:lnTo>
                </a:path>
              </a:pathLst>
            </a:custGeom>
            <a:ln w="29705">
              <a:solidFill>
                <a:srgbClr val="D7D9D8"/>
              </a:solidFill>
            </a:ln>
          </p:spPr>
          <p:txBody>
            <a:bodyPr wrap="square" lIns="0" tIns="0" rIns="0" bIns="0" rtlCol="0"/>
            <a:lstStyle/>
            <a:p>
              <a:endParaRPr/>
            </a:p>
          </p:txBody>
        </p:sp>
        <p:sp>
          <p:nvSpPr>
            <p:cNvPr id="19" name="object 226">
              <a:extLst>
                <a:ext uri="{FF2B5EF4-FFF2-40B4-BE49-F238E27FC236}">
                  <a16:creationId xmlns:a16="http://schemas.microsoft.com/office/drawing/2014/main" id="{804C7A91-B363-499A-9A7D-AA9C9308B92B}"/>
                </a:ext>
              </a:extLst>
            </p:cNvPr>
            <p:cNvSpPr txBox="1"/>
            <p:nvPr/>
          </p:nvSpPr>
          <p:spPr>
            <a:xfrm>
              <a:off x="4684117" y="1558348"/>
              <a:ext cx="952500"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NEJLEPŠÍ</a:t>
              </a:r>
              <a:r>
                <a:rPr sz="700" b="1" spc="-55" dirty="0">
                  <a:solidFill>
                    <a:srgbClr val="FFFFFF"/>
                  </a:solidFill>
                  <a:latin typeface="VeluxGothic-Black"/>
                  <a:cs typeface="VeluxGothic-Black"/>
                </a:rPr>
                <a:t> </a:t>
              </a:r>
              <a:r>
                <a:rPr sz="700" b="1" spc="-10" dirty="0">
                  <a:solidFill>
                    <a:srgbClr val="FFFFFF"/>
                  </a:solidFill>
                  <a:latin typeface="VeluxGothic-Black"/>
                  <a:cs typeface="VeluxGothic-Black"/>
                </a:rPr>
                <a:t>KOORDINACE</a:t>
              </a:r>
              <a:endParaRPr sz="700">
                <a:latin typeface="VeluxGothic-Black"/>
                <a:cs typeface="VeluxGothic-Black"/>
              </a:endParaRPr>
            </a:p>
          </p:txBody>
        </p:sp>
        <p:sp>
          <p:nvSpPr>
            <p:cNvPr id="20" name="object 227">
              <a:extLst>
                <a:ext uri="{FF2B5EF4-FFF2-40B4-BE49-F238E27FC236}">
                  <a16:creationId xmlns:a16="http://schemas.microsoft.com/office/drawing/2014/main" id="{63363849-890A-4A1D-B1E4-D117888BAA50}"/>
                </a:ext>
              </a:extLst>
            </p:cNvPr>
            <p:cNvSpPr txBox="1"/>
            <p:nvPr/>
          </p:nvSpPr>
          <p:spPr>
            <a:xfrm>
              <a:off x="5125673" y="2127539"/>
              <a:ext cx="965835"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NEJRYCHLEJŠÍ</a:t>
              </a:r>
              <a:r>
                <a:rPr sz="700" b="1" spc="-55" dirty="0">
                  <a:solidFill>
                    <a:srgbClr val="FFFFFF"/>
                  </a:solidFill>
                  <a:latin typeface="VeluxGothic-Black"/>
                  <a:cs typeface="VeluxGothic-Black"/>
                </a:rPr>
                <a:t> </a:t>
              </a:r>
              <a:r>
                <a:rPr sz="700" b="1" spc="-10" dirty="0">
                  <a:solidFill>
                    <a:srgbClr val="FFFFFF"/>
                  </a:solidFill>
                  <a:latin typeface="VeluxGothic-Black"/>
                  <a:cs typeface="VeluxGothic-Black"/>
                </a:rPr>
                <a:t>REAKCE</a:t>
              </a:r>
              <a:endParaRPr sz="700">
                <a:latin typeface="VeluxGothic-Black"/>
                <a:cs typeface="VeluxGothic-Black"/>
              </a:endParaRPr>
            </a:p>
          </p:txBody>
        </p:sp>
        <p:sp>
          <p:nvSpPr>
            <p:cNvPr id="21" name="object 228">
              <a:extLst>
                <a:ext uri="{FF2B5EF4-FFF2-40B4-BE49-F238E27FC236}">
                  <a16:creationId xmlns:a16="http://schemas.microsoft.com/office/drawing/2014/main" id="{DABB16B1-9D03-493C-95B8-4E943B3A651B}"/>
                </a:ext>
              </a:extLst>
            </p:cNvPr>
            <p:cNvSpPr txBox="1"/>
            <p:nvPr/>
          </p:nvSpPr>
          <p:spPr>
            <a:xfrm>
              <a:off x="1254975" y="2127539"/>
              <a:ext cx="730885" cy="239395"/>
            </a:xfrm>
            <a:prstGeom prst="rect">
              <a:avLst/>
            </a:prstGeom>
          </p:spPr>
          <p:txBody>
            <a:bodyPr vert="horz" wrap="square" lIns="0" tIns="12700" rIns="0" bIns="0" rtlCol="0">
              <a:spAutoFit/>
            </a:bodyPr>
            <a:lstStyle/>
            <a:p>
              <a:pPr marL="12700" marR="5080">
                <a:lnSpc>
                  <a:spcPct val="100000"/>
                </a:lnSpc>
                <a:spcBef>
                  <a:spcPts val="100"/>
                </a:spcBef>
              </a:pPr>
              <a:r>
                <a:rPr sz="700" b="1" spc="-10" dirty="0">
                  <a:solidFill>
                    <a:srgbClr val="FFFFFF"/>
                  </a:solidFill>
                  <a:latin typeface="VeluxGothic-Black"/>
                  <a:cs typeface="VeluxGothic-Black"/>
                </a:rPr>
                <a:t>RYCHLÝ NÁRŮST  KREVNÍHO</a:t>
              </a:r>
              <a:r>
                <a:rPr sz="700" b="1" spc="-75" dirty="0">
                  <a:solidFill>
                    <a:srgbClr val="FFFFFF"/>
                  </a:solidFill>
                  <a:latin typeface="VeluxGothic-Black"/>
                  <a:cs typeface="VeluxGothic-Black"/>
                </a:rPr>
                <a:t> </a:t>
              </a:r>
              <a:r>
                <a:rPr sz="700" b="1" spc="-10" dirty="0">
                  <a:solidFill>
                    <a:srgbClr val="FFFFFF"/>
                  </a:solidFill>
                  <a:latin typeface="VeluxGothic-Black"/>
                  <a:cs typeface="VeluxGothic-Black"/>
                </a:rPr>
                <a:t>TLAKU</a:t>
              </a:r>
              <a:endParaRPr sz="700">
                <a:latin typeface="VeluxGothic-Black"/>
                <a:cs typeface="VeluxGothic-Black"/>
              </a:endParaRPr>
            </a:p>
          </p:txBody>
        </p:sp>
        <p:sp>
          <p:nvSpPr>
            <p:cNvPr id="22" name="object 229">
              <a:extLst>
                <a:ext uri="{FF2B5EF4-FFF2-40B4-BE49-F238E27FC236}">
                  <a16:creationId xmlns:a16="http://schemas.microsoft.com/office/drawing/2014/main" id="{971282A4-B80F-449C-92EA-2A2C8956AAFF}"/>
                </a:ext>
              </a:extLst>
            </p:cNvPr>
            <p:cNvSpPr txBox="1"/>
            <p:nvPr/>
          </p:nvSpPr>
          <p:spPr>
            <a:xfrm>
              <a:off x="5326222" y="2895055"/>
              <a:ext cx="1203325"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NEJVYŠŠÍ TĚLESNÁ</a:t>
              </a:r>
              <a:r>
                <a:rPr sz="700" b="1" spc="-60" dirty="0">
                  <a:solidFill>
                    <a:srgbClr val="FFFFFF"/>
                  </a:solidFill>
                  <a:latin typeface="VeluxGothic-Black"/>
                  <a:cs typeface="VeluxGothic-Black"/>
                </a:rPr>
                <a:t> </a:t>
              </a:r>
              <a:r>
                <a:rPr sz="700" b="1" spc="-10" dirty="0">
                  <a:solidFill>
                    <a:srgbClr val="FFFFFF"/>
                  </a:solidFill>
                  <a:latin typeface="VeluxGothic-Black"/>
                  <a:cs typeface="VeluxGothic-Black"/>
                </a:rPr>
                <a:t>TEPLOTA</a:t>
              </a:r>
              <a:endParaRPr sz="700">
                <a:latin typeface="VeluxGothic-Black"/>
                <a:cs typeface="VeluxGothic-Black"/>
              </a:endParaRPr>
            </a:p>
          </p:txBody>
        </p:sp>
        <p:sp>
          <p:nvSpPr>
            <p:cNvPr id="23" name="object 230">
              <a:extLst>
                <a:ext uri="{FF2B5EF4-FFF2-40B4-BE49-F238E27FC236}">
                  <a16:creationId xmlns:a16="http://schemas.microsoft.com/office/drawing/2014/main" id="{72EDF38F-80C5-44ED-BD65-C7E6558B4C34}"/>
                </a:ext>
              </a:extLst>
            </p:cNvPr>
            <p:cNvSpPr txBox="1"/>
            <p:nvPr/>
          </p:nvSpPr>
          <p:spPr>
            <a:xfrm>
              <a:off x="5147959" y="3632887"/>
              <a:ext cx="982344"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NEJVYŠŠÍ KREVNÍ</a:t>
              </a:r>
              <a:r>
                <a:rPr sz="700" b="1" spc="-65" dirty="0">
                  <a:solidFill>
                    <a:srgbClr val="FFFFFF"/>
                  </a:solidFill>
                  <a:latin typeface="VeluxGothic-Black"/>
                  <a:cs typeface="VeluxGothic-Black"/>
                </a:rPr>
                <a:t> </a:t>
              </a:r>
              <a:r>
                <a:rPr sz="700" b="1" spc="-10" dirty="0">
                  <a:solidFill>
                    <a:srgbClr val="FFFFFF"/>
                  </a:solidFill>
                  <a:latin typeface="VeluxGothic-Black"/>
                  <a:cs typeface="VeluxGothic-Black"/>
                </a:rPr>
                <a:t>TLAK</a:t>
              </a:r>
              <a:endParaRPr sz="700">
                <a:latin typeface="VeluxGothic-Black"/>
                <a:cs typeface="VeluxGothic-Black"/>
              </a:endParaRPr>
            </a:p>
          </p:txBody>
        </p:sp>
        <p:sp>
          <p:nvSpPr>
            <p:cNvPr id="24" name="object 231">
              <a:extLst>
                <a:ext uri="{FF2B5EF4-FFF2-40B4-BE49-F238E27FC236}">
                  <a16:creationId xmlns:a16="http://schemas.microsoft.com/office/drawing/2014/main" id="{63EFDC59-B975-408A-859B-F43A0E641741}"/>
                </a:ext>
              </a:extLst>
            </p:cNvPr>
            <p:cNvSpPr txBox="1"/>
            <p:nvPr/>
          </p:nvSpPr>
          <p:spPr>
            <a:xfrm>
              <a:off x="4736529" y="4169456"/>
              <a:ext cx="1118235"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UVOLŇOVÁNÍ</a:t>
              </a:r>
              <a:r>
                <a:rPr sz="700" b="1" spc="-50" dirty="0">
                  <a:solidFill>
                    <a:srgbClr val="FFFFFF"/>
                  </a:solidFill>
                  <a:latin typeface="VeluxGothic-Black"/>
                  <a:cs typeface="VeluxGothic-Black"/>
                </a:rPr>
                <a:t> </a:t>
              </a:r>
              <a:r>
                <a:rPr sz="700" b="1" spc="-10" dirty="0">
                  <a:solidFill>
                    <a:srgbClr val="FFFFFF"/>
                  </a:solidFill>
                  <a:latin typeface="VeluxGothic-Black"/>
                  <a:cs typeface="VeluxGothic-Black"/>
                </a:rPr>
                <a:t>MELATONINU</a:t>
              </a:r>
              <a:endParaRPr sz="700">
                <a:latin typeface="VeluxGothic-Black"/>
                <a:cs typeface="VeluxGothic-Black"/>
              </a:endParaRPr>
            </a:p>
          </p:txBody>
        </p:sp>
        <p:sp>
          <p:nvSpPr>
            <p:cNvPr id="25" name="object 232">
              <a:extLst>
                <a:ext uri="{FF2B5EF4-FFF2-40B4-BE49-F238E27FC236}">
                  <a16:creationId xmlns:a16="http://schemas.microsoft.com/office/drawing/2014/main" id="{4E77E197-4F00-4AB3-9B4F-F658147AD4E0}"/>
                </a:ext>
              </a:extLst>
            </p:cNvPr>
            <p:cNvSpPr txBox="1"/>
            <p:nvPr/>
          </p:nvSpPr>
          <p:spPr>
            <a:xfrm>
              <a:off x="2035053" y="4247446"/>
              <a:ext cx="756285"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HLUBOKÝ</a:t>
              </a:r>
              <a:r>
                <a:rPr sz="700" b="1" spc="-60" dirty="0">
                  <a:solidFill>
                    <a:srgbClr val="FFFFFF"/>
                  </a:solidFill>
                  <a:latin typeface="VeluxGothic-Black"/>
                  <a:cs typeface="VeluxGothic-Black"/>
                </a:rPr>
                <a:t> </a:t>
              </a:r>
              <a:r>
                <a:rPr sz="700" b="1" spc="-10" dirty="0">
                  <a:solidFill>
                    <a:srgbClr val="FFFFFF"/>
                  </a:solidFill>
                  <a:latin typeface="VeluxGothic-Black"/>
                  <a:cs typeface="VeluxGothic-Black"/>
                </a:rPr>
                <a:t>SPÁNEK</a:t>
              </a:r>
              <a:endParaRPr sz="700">
                <a:latin typeface="VeluxGothic-Black"/>
                <a:cs typeface="VeluxGothic-Black"/>
              </a:endParaRPr>
            </a:p>
          </p:txBody>
        </p:sp>
        <p:sp>
          <p:nvSpPr>
            <p:cNvPr id="26" name="object 233">
              <a:extLst>
                <a:ext uri="{FF2B5EF4-FFF2-40B4-BE49-F238E27FC236}">
                  <a16:creationId xmlns:a16="http://schemas.microsoft.com/office/drawing/2014/main" id="{5FEC3E47-4333-4531-84F0-301D33ABD025}"/>
                </a:ext>
              </a:extLst>
            </p:cNvPr>
            <p:cNvSpPr txBox="1"/>
            <p:nvPr/>
          </p:nvSpPr>
          <p:spPr>
            <a:xfrm>
              <a:off x="1418533" y="3666579"/>
              <a:ext cx="779145" cy="239395"/>
            </a:xfrm>
            <a:prstGeom prst="rect">
              <a:avLst/>
            </a:prstGeom>
          </p:spPr>
          <p:txBody>
            <a:bodyPr vert="horz" wrap="square" lIns="0" tIns="12700" rIns="0" bIns="0" rtlCol="0">
              <a:spAutoFit/>
            </a:bodyPr>
            <a:lstStyle/>
            <a:p>
              <a:pPr marL="12700" marR="5080">
                <a:lnSpc>
                  <a:spcPct val="100000"/>
                </a:lnSpc>
                <a:spcBef>
                  <a:spcPts val="100"/>
                </a:spcBef>
              </a:pPr>
              <a:r>
                <a:rPr sz="700" b="1" spc="-10" dirty="0">
                  <a:solidFill>
                    <a:srgbClr val="FFFFFF"/>
                  </a:solidFill>
                  <a:latin typeface="VeluxGothic-Black"/>
                  <a:cs typeface="VeluxGothic-Black"/>
                </a:rPr>
                <a:t>NEJNIŽŠÍ</a:t>
              </a:r>
              <a:r>
                <a:rPr sz="700" b="1" spc="-75" dirty="0">
                  <a:solidFill>
                    <a:srgbClr val="FFFFFF"/>
                  </a:solidFill>
                  <a:latin typeface="VeluxGothic-Black"/>
                  <a:cs typeface="VeluxGothic-Black"/>
                </a:rPr>
                <a:t> </a:t>
              </a:r>
              <a:r>
                <a:rPr sz="700" b="1" spc="-10" dirty="0">
                  <a:solidFill>
                    <a:srgbClr val="FFFFFF"/>
                  </a:solidFill>
                  <a:latin typeface="VeluxGothic-Black"/>
                  <a:cs typeface="VeluxGothic-Black"/>
                </a:rPr>
                <a:t>TĚLESNÁ  TEPLOTA</a:t>
              </a:r>
              <a:endParaRPr sz="700">
                <a:latin typeface="VeluxGothic-Black"/>
                <a:cs typeface="VeluxGothic-Black"/>
              </a:endParaRPr>
            </a:p>
          </p:txBody>
        </p:sp>
        <p:sp>
          <p:nvSpPr>
            <p:cNvPr id="27" name="object 234">
              <a:extLst>
                <a:ext uri="{FF2B5EF4-FFF2-40B4-BE49-F238E27FC236}">
                  <a16:creationId xmlns:a16="http://schemas.microsoft.com/office/drawing/2014/main" id="{BD5D3D5D-4894-4356-B1D4-E92447BA39AC}"/>
                </a:ext>
              </a:extLst>
            </p:cNvPr>
            <p:cNvSpPr txBox="1"/>
            <p:nvPr/>
          </p:nvSpPr>
          <p:spPr>
            <a:xfrm>
              <a:off x="1118072" y="2895059"/>
              <a:ext cx="1034415"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UVOLŇOVÁNÍ</a:t>
              </a:r>
              <a:r>
                <a:rPr sz="700" b="1" spc="-55" dirty="0">
                  <a:solidFill>
                    <a:srgbClr val="FFFFFF"/>
                  </a:solidFill>
                  <a:latin typeface="VeluxGothic-Black"/>
                  <a:cs typeface="VeluxGothic-Black"/>
                </a:rPr>
                <a:t> </a:t>
              </a:r>
              <a:r>
                <a:rPr sz="700" b="1" spc="-10" dirty="0">
                  <a:solidFill>
                    <a:srgbClr val="FFFFFF"/>
                  </a:solidFill>
                  <a:latin typeface="VeluxGothic-Black"/>
                  <a:cs typeface="VeluxGothic-Black"/>
                </a:rPr>
                <a:t>KORTISOLU</a:t>
              </a:r>
              <a:endParaRPr sz="700">
                <a:latin typeface="VeluxGothic-Black"/>
                <a:cs typeface="VeluxGothic-Black"/>
              </a:endParaRPr>
            </a:p>
          </p:txBody>
        </p:sp>
        <p:sp>
          <p:nvSpPr>
            <p:cNvPr id="28" name="object 235">
              <a:extLst>
                <a:ext uri="{FF2B5EF4-FFF2-40B4-BE49-F238E27FC236}">
                  <a16:creationId xmlns:a16="http://schemas.microsoft.com/office/drawing/2014/main" id="{CFAEFBA5-E9AE-444B-862D-B33B472850FB}"/>
                </a:ext>
              </a:extLst>
            </p:cNvPr>
            <p:cNvSpPr txBox="1"/>
            <p:nvPr/>
          </p:nvSpPr>
          <p:spPr>
            <a:xfrm>
              <a:off x="1976583" y="1558359"/>
              <a:ext cx="950594" cy="13271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VeluxGothic-Black"/>
                  <a:cs typeface="VeluxGothic-Black"/>
                </a:rPr>
                <a:t>VYSOKÁ</a:t>
              </a:r>
              <a:r>
                <a:rPr sz="700" b="1" spc="-55" dirty="0">
                  <a:solidFill>
                    <a:srgbClr val="FFFFFF"/>
                  </a:solidFill>
                  <a:latin typeface="VeluxGothic-Black"/>
                  <a:cs typeface="VeluxGothic-Black"/>
                </a:rPr>
                <a:t> </a:t>
              </a:r>
              <a:r>
                <a:rPr sz="700" b="1" spc="-10" dirty="0">
                  <a:solidFill>
                    <a:srgbClr val="FFFFFF"/>
                  </a:solidFill>
                  <a:latin typeface="VeluxGothic-Black"/>
                  <a:cs typeface="VeluxGothic-Black"/>
                </a:rPr>
                <a:t>OSTRAŽITOST</a:t>
              </a:r>
              <a:endParaRPr sz="700">
                <a:latin typeface="VeluxGothic-Black"/>
                <a:cs typeface="VeluxGothic-Black"/>
              </a:endParaRPr>
            </a:p>
          </p:txBody>
        </p:sp>
        <p:sp>
          <p:nvSpPr>
            <p:cNvPr id="29" name="object 236">
              <a:extLst>
                <a:ext uri="{FF2B5EF4-FFF2-40B4-BE49-F238E27FC236}">
                  <a16:creationId xmlns:a16="http://schemas.microsoft.com/office/drawing/2014/main" id="{72C4FDB7-B021-41B9-8D31-7FD23069CD30}"/>
                </a:ext>
              </a:extLst>
            </p:cNvPr>
            <p:cNvSpPr txBox="1"/>
            <p:nvPr/>
          </p:nvSpPr>
          <p:spPr>
            <a:xfrm>
              <a:off x="1030588" y="686630"/>
              <a:ext cx="3161030" cy="400050"/>
            </a:xfrm>
            <a:prstGeom prst="rect">
              <a:avLst/>
            </a:prstGeom>
          </p:spPr>
          <p:txBody>
            <a:bodyPr vert="horz" wrap="square" lIns="0" tIns="15240" rIns="0" bIns="0" rtlCol="0">
              <a:spAutoFit/>
            </a:bodyPr>
            <a:lstStyle/>
            <a:p>
              <a:pPr marL="12700">
                <a:lnSpc>
                  <a:spcPts val="2155"/>
                </a:lnSpc>
                <a:spcBef>
                  <a:spcPts val="120"/>
                </a:spcBef>
              </a:pPr>
              <a:r>
                <a:rPr sz="1850" b="1" spc="10" dirty="0">
                  <a:solidFill>
                    <a:srgbClr val="FFFFFF"/>
                  </a:solidFill>
                  <a:latin typeface="VeluxGothic-Black"/>
                  <a:cs typeface="VeluxGothic-Black"/>
                </a:rPr>
                <a:t>24H </a:t>
              </a:r>
              <a:r>
                <a:rPr sz="1850" b="1" spc="15" dirty="0">
                  <a:solidFill>
                    <a:srgbClr val="FFFFFF"/>
                  </a:solidFill>
                  <a:latin typeface="VeluxGothic-Black"/>
                  <a:cs typeface="VeluxGothic-Black"/>
                </a:rPr>
                <a:t>CIRKADIÁNNÍ</a:t>
              </a:r>
              <a:r>
                <a:rPr sz="1850" b="1" spc="75" dirty="0">
                  <a:solidFill>
                    <a:srgbClr val="FFFFFF"/>
                  </a:solidFill>
                  <a:latin typeface="VeluxGothic-Black"/>
                  <a:cs typeface="VeluxGothic-Black"/>
                </a:rPr>
                <a:t> </a:t>
              </a:r>
              <a:r>
                <a:rPr sz="1850" b="1" spc="15" dirty="0">
                  <a:solidFill>
                    <a:srgbClr val="FFFFFF"/>
                  </a:solidFill>
                  <a:latin typeface="VeluxGothic-Black"/>
                  <a:cs typeface="VeluxGothic-Black"/>
                </a:rPr>
                <a:t>RYTMUS</a:t>
              </a:r>
              <a:endParaRPr sz="1850">
                <a:latin typeface="VeluxGothic-Black"/>
                <a:cs typeface="VeluxGothic-Black"/>
              </a:endParaRPr>
            </a:p>
            <a:p>
              <a:pPr marL="12700">
                <a:lnSpc>
                  <a:spcPts val="775"/>
                </a:lnSpc>
              </a:pPr>
              <a:r>
                <a:rPr sz="700" b="1" dirty="0">
                  <a:solidFill>
                    <a:srgbClr val="FFFFFF"/>
                  </a:solidFill>
                  <a:latin typeface="VeluxGothic-Black"/>
                  <a:cs typeface="VeluxGothic-Black"/>
                </a:rPr>
                <a:t>OVLIVŇUJE SPÁNEK, PŘÍJEM POTRAVY, KREVNÍ TLAK A TĚLESNOU</a:t>
              </a:r>
              <a:r>
                <a:rPr sz="700" b="1" spc="0" dirty="0">
                  <a:solidFill>
                    <a:srgbClr val="FFFFFF"/>
                  </a:solidFill>
                  <a:latin typeface="VeluxGothic-Black"/>
                  <a:cs typeface="VeluxGothic-Black"/>
                </a:rPr>
                <a:t> </a:t>
              </a:r>
              <a:r>
                <a:rPr sz="700" b="1" dirty="0">
                  <a:solidFill>
                    <a:srgbClr val="FFFFFF"/>
                  </a:solidFill>
                  <a:latin typeface="VeluxGothic-Black"/>
                  <a:cs typeface="VeluxGothic-Black"/>
                </a:rPr>
                <a:t>TEPLOTU</a:t>
              </a:r>
              <a:endParaRPr sz="700">
                <a:latin typeface="VeluxGothic-Black"/>
                <a:cs typeface="VeluxGothic-Black"/>
              </a:endParaRPr>
            </a:p>
          </p:txBody>
        </p:sp>
        <p:sp>
          <p:nvSpPr>
            <p:cNvPr id="30" name="object 237">
              <a:extLst>
                <a:ext uri="{FF2B5EF4-FFF2-40B4-BE49-F238E27FC236}">
                  <a16:creationId xmlns:a16="http://schemas.microsoft.com/office/drawing/2014/main" id="{C7CBB6D2-F044-464F-A995-A1EC3DCF5195}"/>
                </a:ext>
              </a:extLst>
            </p:cNvPr>
            <p:cNvSpPr/>
            <p:nvPr/>
          </p:nvSpPr>
          <p:spPr>
            <a:xfrm>
              <a:off x="3494527" y="2975751"/>
              <a:ext cx="0" cy="0"/>
            </a:xfrm>
            <a:custGeom>
              <a:avLst/>
              <a:gdLst/>
              <a:ahLst/>
              <a:cxnLst/>
              <a:rect l="l" t="t" r="r" b="b"/>
              <a:pathLst>
                <a:path>
                  <a:moveTo>
                    <a:pt x="0" y="0"/>
                  </a:moveTo>
                  <a:lnTo>
                    <a:pt x="0" y="0"/>
                  </a:lnTo>
                </a:path>
              </a:pathLst>
            </a:custGeom>
            <a:ln w="37134">
              <a:solidFill>
                <a:srgbClr val="D7D9D8"/>
              </a:solidFill>
            </a:ln>
          </p:spPr>
          <p:txBody>
            <a:bodyPr wrap="square" lIns="0" tIns="0" rIns="0" bIns="0" rtlCol="0"/>
            <a:lstStyle/>
            <a:p>
              <a:endParaRPr/>
            </a:p>
          </p:txBody>
        </p:sp>
        <p:sp>
          <p:nvSpPr>
            <p:cNvPr id="31" name="object 238">
              <a:extLst>
                <a:ext uri="{FF2B5EF4-FFF2-40B4-BE49-F238E27FC236}">
                  <a16:creationId xmlns:a16="http://schemas.microsoft.com/office/drawing/2014/main" id="{E950BC79-2AA2-4214-A45B-5352FD03D87B}"/>
                </a:ext>
              </a:extLst>
            </p:cNvPr>
            <p:cNvSpPr/>
            <p:nvPr/>
          </p:nvSpPr>
          <p:spPr>
            <a:xfrm>
              <a:off x="3336541" y="2975751"/>
              <a:ext cx="95250" cy="0"/>
            </a:xfrm>
            <a:custGeom>
              <a:avLst/>
              <a:gdLst/>
              <a:ahLst/>
              <a:cxnLst/>
              <a:rect l="l" t="t" r="r" b="b"/>
              <a:pathLst>
                <a:path w="95250">
                  <a:moveTo>
                    <a:pt x="94792" y="0"/>
                  </a:moveTo>
                  <a:lnTo>
                    <a:pt x="0" y="0"/>
                  </a:lnTo>
                </a:path>
              </a:pathLst>
            </a:custGeom>
            <a:ln w="37134">
              <a:solidFill>
                <a:srgbClr val="D7D9D8"/>
              </a:solidFill>
              <a:prstDash val="dot"/>
            </a:ln>
          </p:spPr>
          <p:txBody>
            <a:bodyPr wrap="square" lIns="0" tIns="0" rIns="0" bIns="0" rtlCol="0"/>
            <a:lstStyle/>
            <a:p>
              <a:endParaRPr/>
            </a:p>
          </p:txBody>
        </p:sp>
        <p:sp>
          <p:nvSpPr>
            <p:cNvPr id="32" name="object 239">
              <a:extLst>
                <a:ext uri="{FF2B5EF4-FFF2-40B4-BE49-F238E27FC236}">
                  <a16:creationId xmlns:a16="http://schemas.microsoft.com/office/drawing/2014/main" id="{38438456-18CB-4BE5-9F3B-39A80E1F0B08}"/>
                </a:ext>
              </a:extLst>
            </p:cNvPr>
            <p:cNvSpPr/>
            <p:nvPr/>
          </p:nvSpPr>
          <p:spPr>
            <a:xfrm>
              <a:off x="2957375" y="2975751"/>
              <a:ext cx="347980" cy="0"/>
            </a:xfrm>
            <a:custGeom>
              <a:avLst/>
              <a:gdLst/>
              <a:ahLst/>
              <a:cxnLst/>
              <a:rect l="l" t="t" r="r" b="b"/>
              <a:pathLst>
                <a:path w="347979">
                  <a:moveTo>
                    <a:pt x="347573" y="0"/>
                  </a:moveTo>
                  <a:lnTo>
                    <a:pt x="0" y="0"/>
                  </a:lnTo>
                </a:path>
              </a:pathLst>
            </a:custGeom>
            <a:ln w="37134">
              <a:solidFill>
                <a:srgbClr val="D7D9D8"/>
              </a:solidFill>
              <a:prstDash val="dot"/>
            </a:ln>
          </p:spPr>
          <p:txBody>
            <a:bodyPr wrap="square" lIns="0" tIns="0" rIns="0" bIns="0" rtlCol="0"/>
            <a:lstStyle/>
            <a:p>
              <a:endParaRPr/>
            </a:p>
          </p:txBody>
        </p:sp>
        <p:sp>
          <p:nvSpPr>
            <p:cNvPr id="33" name="object 240">
              <a:extLst>
                <a:ext uri="{FF2B5EF4-FFF2-40B4-BE49-F238E27FC236}">
                  <a16:creationId xmlns:a16="http://schemas.microsoft.com/office/drawing/2014/main" id="{311F771D-C4EE-4C9A-B241-51C9A53307EF}"/>
                </a:ext>
              </a:extLst>
            </p:cNvPr>
            <p:cNvSpPr/>
            <p:nvPr/>
          </p:nvSpPr>
          <p:spPr>
            <a:xfrm>
              <a:off x="2925782" y="2975751"/>
              <a:ext cx="0" cy="0"/>
            </a:xfrm>
            <a:custGeom>
              <a:avLst/>
              <a:gdLst/>
              <a:ahLst/>
              <a:cxnLst/>
              <a:rect l="l" t="t" r="r" b="b"/>
              <a:pathLst>
                <a:path>
                  <a:moveTo>
                    <a:pt x="0" y="0"/>
                  </a:moveTo>
                  <a:lnTo>
                    <a:pt x="0" y="0"/>
                  </a:lnTo>
                </a:path>
              </a:pathLst>
            </a:custGeom>
            <a:ln w="37134">
              <a:solidFill>
                <a:srgbClr val="D7D9D8"/>
              </a:solidFill>
            </a:ln>
          </p:spPr>
          <p:txBody>
            <a:bodyPr wrap="square" lIns="0" tIns="0" rIns="0" bIns="0" rtlCol="0"/>
            <a:lstStyle/>
            <a:p>
              <a:endParaRPr/>
            </a:p>
          </p:txBody>
        </p:sp>
        <p:sp>
          <p:nvSpPr>
            <p:cNvPr id="34" name="object 241">
              <a:extLst>
                <a:ext uri="{FF2B5EF4-FFF2-40B4-BE49-F238E27FC236}">
                  <a16:creationId xmlns:a16="http://schemas.microsoft.com/office/drawing/2014/main" id="{4BD2DEE6-A479-42ED-A502-21598A312FC1}"/>
                </a:ext>
              </a:extLst>
            </p:cNvPr>
            <p:cNvSpPr/>
            <p:nvPr/>
          </p:nvSpPr>
          <p:spPr>
            <a:xfrm>
              <a:off x="4522725" y="2975751"/>
              <a:ext cx="0" cy="0"/>
            </a:xfrm>
            <a:custGeom>
              <a:avLst/>
              <a:gdLst/>
              <a:ahLst/>
              <a:cxnLst/>
              <a:rect l="l" t="t" r="r" b="b"/>
              <a:pathLst>
                <a:path>
                  <a:moveTo>
                    <a:pt x="0" y="0"/>
                  </a:moveTo>
                  <a:lnTo>
                    <a:pt x="0" y="0"/>
                  </a:lnTo>
                </a:path>
              </a:pathLst>
            </a:custGeom>
            <a:ln w="37134">
              <a:solidFill>
                <a:srgbClr val="D7D9D8"/>
              </a:solidFill>
            </a:ln>
          </p:spPr>
          <p:txBody>
            <a:bodyPr wrap="square" lIns="0" tIns="0" rIns="0" bIns="0" rtlCol="0"/>
            <a:lstStyle/>
            <a:p>
              <a:endParaRPr/>
            </a:p>
          </p:txBody>
        </p:sp>
        <p:sp>
          <p:nvSpPr>
            <p:cNvPr id="35" name="object 242">
              <a:extLst>
                <a:ext uri="{FF2B5EF4-FFF2-40B4-BE49-F238E27FC236}">
                  <a16:creationId xmlns:a16="http://schemas.microsoft.com/office/drawing/2014/main" id="{D5FEAB09-9701-49C2-AF93-2EDC7A99FC80}"/>
                </a:ext>
              </a:extLst>
            </p:cNvPr>
            <p:cNvSpPr/>
            <p:nvPr/>
          </p:nvSpPr>
          <p:spPr>
            <a:xfrm>
              <a:off x="4364738" y="2975751"/>
              <a:ext cx="95250" cy="0"/>
            </a:xfrm>
            <a:custGeom>
              <a:avLst/>
              <a:gdLst/>
              <a:ahLst/>
              <a:cxnLst/>
              <a:rect l="l" t="t" r="r" b="b"/>
              <a:pathLst>
                <a:path w="95250">
                  <a:moveTo>
                    <a:pt x="94792" y="0"/>
                  </a:moveTo>
                  <a:lnTo>
                    <a:pt x="0" y="0"/>
                  </a:lnTo>
                </a:path>
              </a:pathLst>
            </a:custGeom>
            <a:ln w="37134">
              <a:solidFill>
                <a:srgbClr val="D7D9D8"/>
              </a:solidFill>
              <a:prstDash val="dot"/>
            </a:ln>
          </p:spPr>
          <p:txBody>
            <a:bodyPr wrap="square" lIns="0" tIns="0" rIns="0" bIns="0" rtlCol="0"/>
            <a:lstStyle/>
            <a:p>
              <a:endParaRPr/>
            </a:p>
          </p:txBody>
        </p:sp>
        <p:sp>
          <p:nvSpPr>
            <p:cNvPr id="36" name="object 243">
              <a:extLst>
                <a:ext uri="{FF2B5EF4-FFF2-40B4-BE49-F238E27FC236}">
                  <a16:creationId xmlns:a16="http://schemas.microsoft.com/office/drawing/2014/main" id="{1032132D-51C2-46D7-92BD-15DF253E6114}"/>
                </a:ext>
              </a:extLst>
            </p:cNvPr>
            <p:cNvSpPr/>
            <p:nvPr/>
          </p:nvSpPr>
          <p:spPr>
            <a:xfrm>
              <a:off x="3985585" y="2975751"/>
              <a:ext cx="347980" cy="0"/>
            </a:xfrm>
            <a:custGeom>
              <a:avLst/>
              <a:gdLst/>
              <a:ahLst/>
              <a:cxnLst/>
              <a:rect l="l" t="t" r="r" b="b"/>
              <a:pathLst>
                <a:path w="347979">
                  <a:moveTo>
                    <a:pt x="347560" y="0"/>
                  </a:moveTo>
                  <a:lnTo>
                    <a:pt x="0" y="0"/>
                  </a:lnTo>
                </a:path>
              </a:pathLst>
            </a:custGeom>
            <a:ln w="37134">
              <a:solidFill>
                <a:srgbClr val="D7D9D8"/>
              </a:solidFill>
              <a:prstDash val="dot"/>
            </a:ln>
          </p:spPr>
          <p:txBody>
            <a:bodyPr wrap="square" lIns="0" tIns="0" rIns="0" bIns="0" rtlCol="0"/>
            <a:lstStyle/>
            <a:p>
              <a:endParaRPr/>
            </a:p>
          </p:txBody>
        </p:sp>
        <p:sp>
          <p:nvSpPr>
            <p:cNvPr id="37" name="object 244">
              <a:extLst>
                <a:ext uri="{FF2B5EF4-FFF2-40B4-BE49-F238E27FC236}">
                  <a16:creationId xmlns:a16="http://schemas.microsoft.com/office/drawing/2014/main" id="{A9221E39-F434-46CC-BB41-8BC1D99FE573}"/>
                </a:ext>
              </a:extLst>
            </p:cNvPr>
            <p:cNvSpPr/>
            <p:nvPr/>
          </p:nvSpPr>
          <p:spPr>
            <a:xfrm>
              <a:off x="3953981" y="2975751"/>
              <a:ext cx="0" cy="0"/>
            </a:xfrm>
            <a:custGeom>
              <a:avLst/>
              <a:gdLst/>
              <a:ahLst/>
              <a:cxnLst/>
              <a:rect l="l" t="t" r="r" b="b"/>
              <a:pathLst>
                <a:path>
                  <a:moveTo>
                    <a:pt x="0" y="0"/>
                  </a:moveTo>
                  <a:lnTo>
                    <a:pt x="0" y="0"/>
                  </a:lnTo>
                </a:path>
              </a:pathLst>
            </a:custGeom>
            <a:ln w="37134">
              <a:solidFill>
                <a:srgbClr val="D7D9D8"/>
              </a:solidFill>
            </a:ln>
          </p:spPr>
          <p:txBody>
            <a:bodyPr wrap="square" lIns="0" tIns="0" rIns="0" bIns="0" rtlCol="0"/>
            <a:lstStyle/>
            <a:p>
              <a:endParaRPr/>
            </a:p>
          </p:txBody>
        </p:sp>
        <p:sp>
          <p:nvSpPr>
            <p:cNvPr id="38" name="object 245">
              <a:extLst>
                <a:ext uri="{FF2B5EF4-FFF2-40B4-BE49-F238E27FC236}">
                  <a16:creationId xmlns:a16="http://schemas.microsoft.com/office/drawing/2014/main" id="{9CA11FF9-81B2-4EFD-98FA-B5FC4C9BE10D}"/>
                </a:ext>
              </a:extLst>
            </p:cNvPr>
            <p:cNvSpPr/>
            <p:nvPr/>
          </p:nvSpPr>
          <p:spPr>
            <a:xfrm>
              <a:off x="2422246" y="1678077"/>
              <a:ext cx="2604135" cy="2595880"/>
            </a:xfrm>
            <a:custGeom>
              <a:avLst/>
              <a:gdLst/>
              <a:ahLst/>
              <a:cxnLst/>
              <a:rect l="l" t="t" r="r" b="b"/>
              <a:pathLst>
                <a:path w="2604135" h="2595879">
                  <a:moveTo>
                    <a:pt x="2604008" y="1297673"/>
                  </a:moveTo>
                  <a:lnTo>
                    <a:pt x="2603109" y="1249023"/>
                  </a:lnTo>
                  <a:lnTo>
                    <a:pt x="2600436" y="1200826"/>
                  </a:lnTo>
                  <a:lnTo>
                    <a:pt x="2596020" y="1153111"/>
                  </a:lnTo>
                  <a:lnTo>
                    <a:pt x="2589891" y="1105912"/>
                  </a:lnTo>
                  <a:lnTo>
                    <a:pt x="2582081" y="1059258"/>
                  </a:lnTo>
                  <a:lnTo>
                    <a:pt x="2572622" y="1013182"/>
                  </a:lnTo>
                  <a:lnTo>
                    <a:pt x="2561546" y="967715"/>
                  </a:lnTo>
                  <a:lnTo>
                    <a:pt x="2548883" y="922887"/>
                  </a:lnTo>
                  <a:lnTo>
                    <a:pt x="2534665" y="878731"/>
                  </a:lnTo>
                  <a:lnTo>
                    <a:pt x="2518924" y="835278"/>
                  </a:lnTo>
                  <a:lnTo>
                    <a:pt x="2501691" y="792559"/>
                  </a:lnTo>
                  <a:lnTo>
                    <a:pt x="2482998" y="750606"/>
                  </a:lnTo>
                  <a:lnTo>
                    <a:pt x="2462875" y="709450"/>
                  </a:lnTo>
                  <a:lnTo>
                    <a:pt x="2441355" y="669121"/>
                  </a:lnTo>
                  <a:lnTo>
                    <a:pt x="2418469" y="629653"/>
                  </a:lnTo>
                  <a:lnTo>
                    <a:pt x="2394249" y="591076"/>
                  </a:lnTo>
                  <a:lnTo>
                    <a:pt x="2368726" y="553421"/>
                  </a:lnTo>
                  <a:lnTo>
                    <a:pt x="2341930" y="516719"/>
                  </a:lnTo>
                  <a:lnTo>
                    <a:pt x="2313895" y="481003"/>
                  </a:lnTo>
                  <a:lnTo>
                    <a:pt x="2284651" y="446303"/>
                  </a:lnTo>
                  <a:lnTo>
                    <a:pt x="2254230" y="412651"/>
                  </a:lnTo>
                  <a:lnTo>
                    <a:pt x="2222663" y="380079"/>
                  </a:lnTo>
                  <a:lnTo>
                    <a:pt x="2189982" y="348617"/>
                  </a:lnTo>
                  <a:lnTo>
                    <a:pt x="2156218" y="318296"/>
                  </a:lnTo>
                  <a:lnTo>
                    <a:pt x="2121402" y="289150"/>
                  </a:lnTo>
                  <a:lnTo>
                    <a:pt x="2085567" y="261207"/>
                  </a:lnTo>
                  <a:lnTo>
                    <a:pt x="2048743" y="234501"/>
                  </a:lnTo>
                  <a:lnTo>
                    <a:pt x="2010963" y="209062"/>
                  </a:lnTo>
                  <a:lnTo>
                    <a:pt x="1972256" y="184922"/>
                  </a:lnTo>
                  <a:lnTo>
                    <a:pt x="1932656" y="162112"/>
                  </a:lnTo>
                  <a:lnTo>
                    <a:pt x="1892194" y="140664"/>
                  </a:lnTo>
                  <a:lnTo>
                    <a:pt x="1850900" y="120608"/>
                  </a:lnTo>
                  <a:lnTo>
                    <a:pt x="1808806" y="101977"/>
                  </a:lnTo>
                  <a:lnTo>
                    <a:pt x="1765945" y="84801"/>
                  </a:lnTo>
                  <a:lnTo>
                    <a:pt x="1722346" y="69112"/>
                  </a:lnTo>
                  <a:lnTo>
                    <a:pt x="1678043" y="54942"/>
                  </a:lnTo>
                  <a:lnTo>
                    <a:pt x="1633066" y="42321"/>
                  </a:lnTo>
                  <a:lnTo>
                    <a:pt x="1587446" y="31281"/>
                  </a:lnTo>
                  <a:lnTo>
                    <a:pt x="1541216" y="21853"/>
                  </a:lnTo>
                  <a:lnTo>
                    <a:pt x="1494406" y="14070"/>
                  </a:lnTo>
                  <a:lnTo>
                    <a:pt x="1447049" y="7961"/>
                  </a:lnTo>
                  <a:lnTo>
                    <a:pt x="1399175" y="3559"/>
                  </a:lnTo>
                  <a:lnTo>
                    <a:pt x="1350816" y="895"/>
                  </a:lnTo>
                  <a:lnTo>
                    <a:pt x="1302004" y="0"/>
                  </a:lnTo>
                  <a:lnTo>
                    <a:pt x="1253192" y="895"/>
                  </a:lnTo>
                  <a:lnTo>
                    <a:pt x="1204834" y="3559"/>
                  </a:lnTo>
                  <a:lnTo>
                    <a:pt x="1156960" y="7961"/>
                  </a:lnTo>
                  <a:lnTo>
                    <a:pt x="1109604" y="14070"/>
                  </a:lnTo>
                  <a:lnTo>
                    <a:pt x="1062794" y="21853"/>
                  </a:lnTo>
                  <a:lnTo>
                    <a:pt x="1016565" y="31281"/>
                  </a:lnTo>
                  <a:lnTo>
                    <a:pt x="970945" y="42321"/>
                  </a:lnTo>
                  <a:lnTo>
                    <a:pt x="925969" y="54942"/>
                  </a:lnTo>
                  <a:lnTo>
                    <a:pt x="881665" y="69112"/>
                  </a:lnTo>
                  <a:lnTo>
                    <a:pt x="838067" y="84801"/>
                  </a:lnTo>
                  <a:lnTo>
                    <a:pt x="795206" y="101977"/>
                  </a:lnTo>
                  <a:lnTo>
                    <a:pt x="753113" y="120608"/>
                  </a:lnTo>
                  <a:lnTo>
                    <a:pt x="711819" y="140664"/>
                  </a:lnTo>
                  <a:lnTo>
                    <a:pt x="671356" y="162112"/>
                  </a:lnTo>
                  <a:lnTo>
                    <a:pt x="631756" y="184922"/>
                  </a:lnTo>
                  <a:lnTo>
                    <a:pt x="593050" y="209062"/>
                  </a:lnTo>
                  <a:lnTo>
                    <a:pt x="555269" y="234501"/>
                  </a:lnTo>
                  <a:lnTo>
                    <a:pt x="518445" y="261207"/>
                  </a:lnTo>
                  <a:lnTo>
                    <a:pt x="482610" y="289150"/>
                  </a:lnTo>
                  <a:lnTo>
                    <a:pt x="447794" y="318296"/>
                  </a:lnTo>
                  <a:lnTo>
                    <a:pt x="414030" y="348617"/>
                  </a:lnTo>
                  <a:lnTo>
                    <a:pt x="381349" y="380079"/>
                  </a:lnTo>
                  <a:lnTo>
                    <a:pt x="349782" y="412651"/>
                  </a:lnTo>
                  <a:lnTo>
                    <a:pt x="319360" y="446303"/>
                  </a:lnTo>
                  <a:lnTo>
                    <a:pt x="290116" y="481003"/>
                  </a:lnTo>
                  <a:lnTo>
                    <a:pt x="262080" y="516719"/>
                  </a:lnTo>
                  <a:lnTo>
                    <a:pt x="235285" y="553421"/>
                  </a:lnTo>
                  <a:lnTo>
                    <a:pt x="209761" y="591076"/>
                  </a:lnTo>
                  <a:lnTo>
                    <a:pt x="185540" y="629653"/>
                  </a:lnTo>
                  <a:lnTo>
                    <a:pt x="162654" y="669121"/>
                  </a:lnTo>
                  <a:lnTo>
                    <a:pt x="141134" y="709450"/>
                  </a:lnTo>
                  <a:lnTo>
                    <a:pt x="121012" y="750606"/>
                  </a:lnTo>
                  <a:lnTo>
                    <a:pt x="102318" y="792559"/>
                  </a:lnTo>
                  <a:lnTo>
                    <a:pt x="85085" y="835278"/>
                  </a:lnTo>
                  <a:lnTo>
                    <a:pt x="69343" y="878731"/>
                  </a:lnTo>
                  <a:lnTo>
                    <a:pt x="55125" y="922887"/>
                  </a:lnTo>
                  <a:lnTo>
                    <a:pt x="42462" y="967715"/>
                  </a:lnTo>
                  <a:lnTo>
                    <a:pt x="31385" y="1013182"/>
                  </a:lnTo>
                  <a:lnTo>
                    <a:pt x="21926" y="1059258"/>
                  </a:lnTo>
                  <a:lnTo>
                    <a:pt x="14117" y="1105912"/>
                  </a:lnTo>
                  <a:lnTo>
                    <a:pt x="7988" y="1153111"/>
                  </a:lnTo>
                  <a:lnTo>
                    <a:pt x="3571" y="1200826"/>
                  </a:lnTo>
                  <a:lnTo>
                    <a:pt x="898" y="1249023"/>
                  </a:lnTo>
                  <a:lnTo>
                    <a:pt x="0" y="1297673"/>
                  </a:lnTo>
                  <a:lnTo>
                    <a:pt x="898" y="1346321"/>
                  </a:lnTo>
                  <a:lnTo>
                    <a:pt x="3571" y="1394518"/>
                  </a:lnTo>
                  <a:lnTo>
                    <a:pt x="7988" y="1442232"/>
                  </a:lnTo>
                  <a:lnTo>
                    <a:pt x="14117" y="1489431"/>
                  </a:lnTo>
                  <a:lnTo>
                    <a:pt x="21926" y="1536083"/>
                  </a:lnTo>
                  <a:lnTo>
                    <a:pt x="31385" y="1582159"/>
                  </a:lnTo>
                  <a:lnTo>
                    <a:pt x="42462" y="1627626"/>
                  </a:lnTo>
                  <a:lnTo>
                    <a:pt x="55125" y="1672453"/>
                  </a:lnTo>
                  <a:lnTo>
                    <a:pt x="69343" y="1716608"/>
                  </a:lnTo>
                  <a:lnTo>
                    <a:pt x="85085" y="1760061"/>
                  </a:lnTo>
                  <a:lnTo>
                    <a:pt x="102318" y="1802779"/>
                  </a:lnTo>
                  <a:lnTo>
                    <a:pt x="121012" y="1844732"/>
                  </a:lnTo>
                  <a:lnTo>
                    <a:pt x="141134" y="1885888"/>
                  </a:lnTo>
                  <a:lnTo>
                    <a:pt x="162654" y="1926215"/>
                  </a:lnTo>
                  <a:lnTo>
                    <a:pt x="185540" y="1965684"/>
                  </a:lnTo>
                  <a:lnTo>
                    <a:pt x="209761" y="2004261"/>
                  </a:lnTo>
                  <a:lnTo>
                    <a:pt x="235285" y="2041915"/>
                  </a:lnTo>
                  <a:lnTo>
                    <a:pt x="262080" y="2078616"/>
                  </a:lnTo>
                  <a:lnTo>
                    <a:pt x="290116" y="2114332"/>
                  </a:lnTo>
                  <a:lnTo>
                    <a:pt x="319360" y="2149032"/>
                  </a:lnTo>
                  <a:lnTo>
                    <a:pt x="349782" y="2182683"/>
                  </a:lnTo>
                  <a:lnTo>
                    <a:pt x="381349" y="2215256"/>
                  </a:lnTo>
                  <a:lnTo>
                    <a:pt x="414030" y="2246718"/>
                  </a:lnTo>
                  <a:lnTo>
                    <a:pt x="447794" y="2277038"/>
                  </a:lnTo>
                  <a:lnTo>
                    <a:pt x="482610" y="2306184"/>
                  </a:lnTo>
                  <a:lnTo>
                    <a:pt x="518445" y="2334126"/>
                  </a:lnTo>
                  <a:lnTo>
                    <a:pt x="555269" y="2360832"/>
                  </a:lnTo>
                  <a:lnTo>
                    <a:pt x="593050" y="2386271"/>
                  </a:lnTo>
                  <a:lnTo>
                    <a:pt x="631756" y="2410411"/>
                  </a:lnTo>
                  <a:lnTo>
                    <a:pt x="671356" y="2433221"/>
                  </a:lnTo>
                  <a:lnTo>
                    <a:pt x="711819" y="2454669"/>
                  </a:lnTo>
                  <a:lnTo>
                    <a:pt x="753113" y="2474725"/>
                  </a:lnTo>
                  <a:lnTo>
                    <a:pt x="795206" y="2493356"/>
                  </a:lnTo>
                  <a:lnTo>
                    <a:pt x="838067" y="2510532"/>
                  </a:lnTo>
                  <a:lnTo>
                    <a:pt x="881665" y="2526221"/>
                  </a:lnTo>
                  <a:lnTo>
                    <a:pt x="925969" y="2540391"/>
                  </a:lnTo>
                  <a:lnTo>
                    <a:pt x="970945" y="2553012"/>
                  </a:lnTo>
                  <a:lnTo>
                    <a:pt x="1016565" y="2564052"/>
                  </a:lnTo>
                  <a:lnTo>
                    <a:pt x="1062794" y="2573480"/>
                  </a:lnTo>
                  <a:lnTo>
                    <a:pt x="1109604" y="2581263"/>
                  </a:lnTo>
                  <a:lnTo>
                    <a:pt x="1156960" y="2587372"/>
                  </a:lnTo>
                  <a:lnTo>
                    <a:pt x="1204834" y="2591774"/>
                  </a:lnTo>
                  <a:lnTo>
                    <a:pt x="1253192" y="2594438"/>
                  </a:lnTo>
                  <a:lnTo>
                    <a:pt x="1302004" y="2595333"/>
                  </a:lnTo>
                  <a:lnTo>
                    <a:pt x="1350816" y="2594438"/>
                  </a:lnTo>
                  <a:lnTo>
                    <a:pt x="1399175" y="2591774"/>
                  </a:lnTo>
                  <a:lnTo>
                    <a:pt x="1447049" y="2587372"/>
                  </a:lnTo>
                  <a:lnTo>
                    <a:pt x="1494406" y="2581263"/>
                  </a:lnTo>
                  <a:lnTo>
                    <a:pt x="1541216" y="2573480"/>
                  </a:lnTo>
                  <a:lnTo>
                    <a:pt x="1587446" y="2564052"/>
                  </a:lnTo>
                  <a:lnTo>
                    <a:pt x="1633066" y="2553012"/>
                  </a:lnTo>
                  <a:lnTo>
                    <a:pt x="1678043" y="2540391"/>
                  </a:lnTo>
                  <a:lnTo>
                    <a:pt x="1722346" y="2526221"/>
                  </a:lnTo>
                  <a:lnTo>
                    <a:pt x="1765945" y="2510532"/>
                  </a:lnTo>
                  <a:lnTo>
                    <a:pt x="1808806" y="2493356"/>
                  </a:lnTo>
                  <a:lnTo>
                    <a:pt x="1850900" y="2474725"/>
                  </a:lnTo>
                  <a:lnTo>
                    <a:pt x="1892194" y="2454669"/>
                  </a:lnTo>
                  <a:lnTo>
                    <a:pt x="1932656" y="2433221"/>
                  </a:lnTo>
                  <a:lnTo>
                    <a:pt x="1972256" y="2410411"/>
                  </a:lnTo>
                  <a:lnTo>
                    <a:pt x="2010963" y="2386271"/>
                  </a:lnTo>
                  <a:lnTo>
                    <a:pt x="2048743" y="2360832"/>
                  </a:lnTo>
                  <a:lnTo>
                    <a:pt x="2085567" y="2334126"/>
                  </a:lnTo>
                  <a:lnTo>
                    <a:pt x="2121402" y="2306184"/>
                  </a:lnTo>
                  <a:lnTo>
                    <a:pt x="2156218" y="2277038"/>
                  </a:lnTo>
                  <a:lnTo>
                    <a:pt x="2189982" y="2246718"/>
                  </a:lnTo>
                  <a:lnTo>
                    <a:pt x="2222663" y="2215256"/>
                  </a:lnTo>
                  <a:lnTo>
                    <a:pt x="2254230" y="2182683"/>
                  </a:lnTo>
                  <a:lnTo>
                    <a:pt x="2284651" y="2149032"/>
                  </a:lnTo>
                  <a:lnTo>
                    <a:pt x="2313895" y="2114332"/>
                  </a:lnTo>
                  <a:lnTo>
                    <a:pt x="2341930" y="2078616"/>
                  </a:lnTo>
                  <a:lnTo>
                    <a:pt x="2368726" y="2041915"/>
                  </a:lnTo>
                  <a:lnTo>
                    <a:pt x="2394249" y="2004261"/>
                  </a:lnTo>
                  <a:lnTo>
                    <a:pt x="2418469" y="1965684"/>
                  </a:lnTo>
                  <a:lnTo>
                    <a:pt x="2441355" y="1926215"/>
                  </a:lnTo>
                  <a:lnTo>
                    <a:pt x="2462875" y="1885888"/>
                  </a:lnTo>
                  <a:lnTo>
                    <a:pt x="2482998" y="1844732"/>
                  </a:lnTo>
                  <a:lnTo>
                    <a:pt x="2501691" y="1802779"/>
                  </a:lnTo>
                  <a:lnTo>
                    <a:pt x="2518924" y="1760061"/>
                  </a:lnTo>
                  <a:lnTo>
                    <a:pt x="2534665" y="1716608"/>
                  </a:lnTo>
                  <a:lnTo>
                    <a:pt x="2548883" y="1672453"/>
                  </a:lnTo>
                  <a:lnTo>
                    <a:pt x="2561546" y="1627626"/>
                  </a:lnTo>
                  <a:lnTo>
                    <a:pt x="2572622" y="1582159"/>
                  </a:lnTo>
                  <a:lnTo>
                    <a:pt x="2582081" y="1536083"/>
                  </a:lnTo>
                  <a:lnTo>
                    <a:pt x="2589891" y="1489431"/>
                  </a:lnTo>
                  <a:lnTo>
                    <a:pt x="2596020" y="1442232"/>
                  </a:lnTo>
                  <a:lnTo>
                    <a:pt x="2600436" y="1394518"/>
                  </a:lnTo>
                  <a:lnTo>
                    <a:pt x="2603109" y="1346321"/>
                  </a:lnTo>
                  <a:lnTo>
                    <a:pt x="2604008" y="1297673"/>
                  </a:lnTo>
                  <a:close/>
                </a:path>
              </a:pathLst>
            </a:custGeom>
            <a:ln w="222834">
              <a:solidFill>
                <a:srgbClr val="606264"/>
              </a:solidFill>
            </a:ln>
          </p:spPr>
          <p:txBody>
            <a:bodyPr wrap="square" lIns="0" tIns="0" rIns="0" bIns="0" rtlCol="0"/>
            <a:lstStyle/>
            <a:p>
              <a:endParaRPr/>
            </a:p>
          </p:txBody>
        </p:sp>
        <p:sp>
          <p:nvSpPr>
            <p:cNvPr id="39" name="object 246">
              <a:extLst>
                <a:ext uri="{FF2B5EF4-FFF2-40B4-BE49-F238E27FC236}">
                  <a16:creationId xmlns:a16="http://schemas.microsoft.com/office/drawing/2014/main" id="{AD6E1902-DA3D-4398-A932-387221B7C037}"/>
                </a:ext>
              </a:extLst>
            </p:cNvPr>
            <p:cNvSpPr/>
            <p:nvPr/>
          </p:nvSpPr>
          <p:spPr>
            <a:xfrm>
              <a:off x="2310842" y="1566670"/>
              <a:ext cx="2827020" cy="1520825"/>
            </a:xfrm>
            <a:custGeom>
              <a:avLst/>
              <a:gdLst/>
              <a:ahLst/>
              <a:cxnLst/>
              <a:rect l="l" t="t" r="r" b="b"/>
              <a:pathLst>
                <a:path w="2827020" h="1520825">
                  <a:moveTo>
                    <a:pt x="1413408" y="0"/>
                  </a:moveTo>
                  <a:lnTo>
                    <a:pt x="1364891" y="818"/>
                  </a:lnTo>
                  <a:lnTo>
                    <a:pt x="1316780" y="3257"/>
                  </a:lnTo>
                  <a:lnTo>
                    <a:pt x="1269100" y="7288"/>
                  </a:lnTo>
                  <a:lnTo>
                    <a:pt x="1221878" y="12887"/>
                  </a:lnTo>
                  <a:lnTo>
                    <a:pt x="1175140" y="20025"/>
                  </a:lnTo>
                  <a:lnTo>
                    <a:pt x="1128914" y="28678"/>
                  </a:lnTo>
                  <a:lnTo>
                    <a:pt x="1083225" y="38819"/>
                  </a:lnTo>
                  <a:lnTo>
                    <a:pt x="1038100" y="50420"/>
                  </a:lnTo>
                  <a:lnTo>
                    <a:pt x="993565" y="63456"/>
                  </a:lnTo>
                  <a:lnTo>
                    <a:pt x="949648" y="77900"/>
                  </a:lnTo>
                  <a:lnTo>
                    <a:pt x="906374" y="93726"/>
                  </a:lnTo>
                  <a:lnTo>
                    <a:pt x="863770" y="110908"/>
                  </a:lnTo>
                  <a:lnTo>
                    <a:pt x="821863" y="129418"/>
                  </a:lnTo>
                  <a:lnTo>
                    <a:pt x="780679" y="149231"/>
                  </a:lnTo>
                  <a:lnTo>
                    <a:pt x="740244" y="170320"/>
                  </a:lnTo>
                  <a:lnTo>
                    <a:pt x="700586" y="192658"/>
                  </a:lnTo>
                  <a:lnTo>
                    <a:pt x="661730" y="216220"/>
                  </a:lnTo>
                  <a:lnTo>
                    <a:pt x="623704" y="240978"/>
                  </a:lnTo>
                  <a:lnTo>
                    <a:pt x="586533" y="266906"/>
                  </a:lnTo>
                  <a:lnTo>
                    <a:pt x="550245" y="293979"/>
                  </a:lnTo>
                  <a:lnTo>
                    <a:pt x="514865" y="322169"/>
                  </a:lnTo>
                  <a:lnTo>
                    <a:pt x="480421" y="351449"/>
                  </a:lnTo>
                  <a:lnTo>
                    <a:pt x="446938" y="381795"/>
                  </a:lnTo>
                  <a:lnTo>
                    <a:pt x="414443" y="413178"/>
                  </a:lnTo>
                  <a:lnTo>
                    <a:pt x="382964" y="445573"/>
                  </a:lnTo>
                  <a:lnTo>
                    <a:pt x="352525" y="478954"/>
                  </a:lnTo>
                  <a:lnTo>
                    <a:pt x="323155" y="513293"/>
                  </a:lnTo>
                  <a:lnTo>
                    <a:pt x="294879" y="548564"/>
                  </a:lnTo>
                  <a:lnTo>
                    <a:pt x="267723" y="584742"/>
                  </a:lnTo>
                  <a:lnTo>
                    <a:pt x="241715" y="621798"/>
                  </a:lnTo>
                  <a:lnTo>
                    <a:pt x="216881" y="659708"/>
                  </a:lnTo>
                  <a:lnTo>
                    <a:pt x="193247" y="698445"/>
                  </a:lnTo>
                  <a:lnTo>
                    <a:pt x="170841" y="737982"/>
                  </a:lnTo>
                  <a:lnTo>
                    <a:pt x="149687" y="778292"/>
                  </a:lnTo>
                  <a:lnTo>
                    <a:pt x="129814" y="819350"/>
                  </a:lnTo>
                  <a:lnTo>
                    <a:pt x="111247" y="861129"/>
                  </a:lnTo>
                  <a:lnTo>
                    <a:pt x="94013" y="903602"/>
                  </a:lnTo>
                  <a:lnTo>
                    <a:pt x="78139" y="946743"/>
                  </a:lnTo>
                  <a:lnTo>
                    <a:pt x="63650" y="990525"/>
                  </a:lnTo>
                  <a:lnTo>
                    <a:pt x="50574" y="1034923"/>
                  </a:lnTo>
                  <a:lnTo>
                    <a:pt x="38937" y="1079910"/>
                  </a:lnTo>
                  <a:lnTo>
                    <a:pt x="28766" y="1125458"/>
                  </a:lnTo>
                  <a:lnTo>
                    <a:pt x="20087" y="1171543"/>
                  </a:lnTo>
                  <a:lnTo>
                    <a:pt x="12926" y="1218137"/>
                  </a:lnTo>
                  <a:lnTo>
                    <a:pt x="7310" y="1265213"/>
                  </a:lnTo>
                  <a:lnTo>
                    <a:pt x="3266" y="1312747"/>
                  </a:lnTo>
                  <a:lnTo>
                    <a:pt x="821" y="1360710"/>
                  </a:lnTo>
                  <a:lnTo>
                    <a:pt x="0" y="1409077"/>
                  </a:lnTo>
                  <a:lnTo>
                    <a:pt x="8754" y="1452445"/>
                  </a:lnTo>
                  <a:lnTo>
                    <a:pt x="32627" y="1487860"/>
                  </a:lnTo>
                  <a:lnTo>
                    <a:pt x="68038" y="1511738"/>
                  </a:lnTo>
                  <a:lnTo>
                    <a:pt x="111404" y="1520494"/>
                  </a:lnTo>
                  <a:lnTo>
                    <a:pt x="154771" y="1511738"/>
                  </a:lnTo>
                  <a:lnTo>
                    <a:pt x="190187" y="1487860"/>
                  </a:lnTo>
                  <a:lnTo>
                    <a:pt x="214065" y="1452445"/>
                  </a:lnTo>
                  <a:lnTo>
                    <a:pt x="222821" y="1409077"/>
                  </a:lnTo>
                  <a:lnTo>
                    <a:pt x="223768" y="1361440"/>
                  </a:lnTo>
                  <a:lnTo>
                    <a:pt x="226586" y="1314273"/>
                  </a:lnTo>
                  <a:lnTo>
                    <a:pt x="231238" y="1267613"/>
                  </a:lnTo>
                  <a:lnTo>
                    <a:pt x="237690" y="1221496"/>
                  </a:lnTo>
                  <a:lnTo>
                    <a:pt x="245904" y="1175957"/>
                  </a:lnTo>
                  <a:lnTo>
                    <a:pt x="255845" y="1131031"/>
                  </a:lnTo>
                  <a:lnTo>
                    <a:pt x="267478" y="1086755"/>
                  </a:lnTo>
                  <a:lnTo>
                    <a:pt x="280766" y="1043165"/>
                  </a:lnTo>
                  <a:lnTo>
                    <a:pt x="295674" y="1000295"/>
                  </a:lnTo>
                  <a:lnTo>
                    <a:pt x="312165" y="958182"/>
                  </a:lnTo>
                  <a:lnTo>
                    <a:pt x="330205" y="916861"/>
                  </a:lnTo>
                  <a:lnTo>
                    <a:pt x="349756" y="876368"/>
                  </a:lnTo>
                  <a:lnTo>
                    <a:pt x="370784" y="836740"/>
                  </a:lnTo>
                  <a:lnTo>
                    <a:pt x="393253" y="798010"/>
                  </a:lnTo>
                  <a:lnTo>
                    <a:pt x="417125" y="760216"/>
                  </a:lnTo>
                  <a:lnTo>
                    <a:pt x="442367" y="723393"/>
                  </a:lnTo>
                  <a:lnTo>
                    <a:pt x="468942" y="687576"/>
                  </a:lnTo>
                  <a:lnTo>
                    <a:pt x="496813" y="652802"/>
                  </a:lnTo>
                  <a:lnTo>
                    <a:pt x="525946" y="619106"/>
                  </a:lnTo>
                  <a:lnTo>
                    <a:pt x="556304" y="586524"/>
                  </a:lnTo>
                  <a:lnTo>
                    <a:pt x="587852" y="555091"/>
                  </a:lnTo>
                  <a:lnTo>
                    <a:pt x="620553" y="524843"/>
                  </a:lnTo>
                  <a:lnTo>
                    <a:pt x="654372" y="495816"/>
                  </a:lnTo>
                  <a:lnTo>
                    <a:pt x="689273" y="468046"/>
                  </a:lnTo>
                  <a:lnTo>
                    <a:pt x="725220" y="441568"/>
                  </a:lnTo>
                  <a:lnTo>
                    <a:pt x="762178" y="416419"/>
                  </a:lnTo>
                  <a:lnTo>
                    <a:pt x="800110" y="392633"/>
                  </a:lnTo>
                  <a:lnTo>
                    <a:pt x="838981" y="370246"/>
                  </a:lnTo>
                  <a:lnTo>
                    <a:pt x="878754" y="349295"/>
                  </a:lnTo>
                  <a:lnTo>
                    <a:pt x="919395" y="329814"/>
                  </a:lnTo>
                  <a:lnTo>
                    <a:pt x="960867" y="311840"/>
                  </a:lnTo>
                  <a:lnTo>
                    <a:pt x="1003133" y="295409"/>
                  </a:lnTo>
                  <a:lnTo>
                    <a:pt x="1046160" y="280555"/>
                  </a:lnTo>
                  <a:lnTo>
                    <a:pt x="1089909" y="267315"/>
                  </a:lnTo>
                  <a:lnTo>
                    <a:pt x="1134347" y="255725"/>
                  </a:lnTo>
                  <a:lnTo>
                    <a:pt x="1179437" y="245820"/>
                  </a:lnTo>
                  <a:lnTo>
                    <a:pt x="1225142" y="237635"/>
                  </a:lnTo>
                  <a:lnTo>
                    <a:pt x="1271428" y="231208"/>
                  </a:lnTo>
                  <a:lnTo>
                    <a:pt x="1318258" y="226572"/>
                  </a:lnTo>
                  <a:lnTo>
                    <a:pt x="1365597" y="223765"/>
                  </a:lnTo>
                  <a:lnTo>
                    <a:pt x="1413408" y="222821"/>
                  </a:lnTo>
                  <a:lnTo>
                    <a:pt x="2175228" y="222821"/>
                  </a:lnTo>
                  <a:lnTo>
                    <a:pt x="2165089" y="216220"/>
                  </a:lnTo>
                  <a:lnTo>
                    <a:pt x="2126233" y="192658"/>
                  </a:lnTo>
                  <a:lnTo>
                    <a:pt x="2086574" y="170320"/>
                  </a:lnTo>
                  <a:lnTo>
                    <a:pt x="2046140" y="149231"/>
                  </a:lnTo>
                  <a:lnTo>
                    <a:pt x="2004955" y="129418"/>
                  </a:lnTo>
                  <a:lnTo>
                    <a:pt x="1963048" y="110908"/>
                  </a:lnTo>
                  <a:lnTo>
                    <a:pt x="1920444" y="93726"/>
                  </a:lnTo>
                  <a:lnTo>
                    <a:pt x="1877170" y="77900"/>
                  </a:lnTo>
                  <a:lnTo>
                    <a:pt x="1833252" y="63456"/>
                  </a:lnTo>
                  <a:lnTo>
                    <a:pt x="1788717" y="50420"/>
                  </a:lnTo>
                  <a:lnTo>
                    <a:pt x="1743592" y="38819"/>
                  </a:lnTo>
                  <a:lnTo>
                    <a:pt x="1697903" y="28678"/>
                  </a:lnTo>
                  <a:lnTo>
                    <a:pt x="1651676" y="20025"/>
                  </a:lnTo>
                  <a:lnTo>
                    <a:pt x="1604938" y="12887"/>
                  </a:lnTo>
                  <a:lnTo>
                    <a:pt x="1557716" y="7288"/>
                  </a:lnTo>
                  <a:lnTo>
                    <a:pt x="1510036" y="3257"/>
                  </a:lnTo>
                  <a:lnTo>
                    <a:pt x="1461924" y="818"/>
                  </a:lnTo>
                  <a:lnTo>
                    <a:pt x="1413408" y="0"/>
                  </a:lnTo>
                  <a:close/>
                </a:path>
                <a:path w="2827020" h="1520825">
                  <a:moveTo>
                    <a:pt x="2175228" y="222821"/>
                  </a:moveTo>
                  <a:lnTo>
                    <a:pt x="1413408" y="222821"/>
                  </a:lnTo>
                  <a:lnTo>
                    <a:pt x="1461219" y="223765"/>
                  </a:lnTo>
                  <a:lnTo>
                    <a:pt x="1508558" y="226572"/>
                  </a:lnTo>
                  <a:lnTo>
                    <a:pt x="1555388" y="231208"/>
                  </a:lnTo>
                  <a:lnTo>
                    <a:pt x="1601674" y="237635"/>
                  </a:lnTo>
                  <a:lnTo>
                    <a:pt x="1647379" y="245820"/>
                  </a:lnTo>
                  <a:lnTo>
                    <a:pt x="1692469" y="255725"/>
                  </a:lnTo>
                  <a:lnTo>
                    <a:pt x="1736906" y="267315"/>
                  </a:lnTo>
                  <a:lnTo>
                    <a:pt x="1780656" y="280555"/>
                  </a:lnTo>
                  <a:lnTo>
                    <a:pt x="1823682" y="295409"/>
                  </a:lnTo>
                  <a:lnTo>
                    <a:pt x="1865949" y="311840"/>
                  </a:lnTo>
                  <a:lnTo>
                    <a:pt x="1907421" y="329814"/>
                  </a:lnTo>
                  <a:lnTo>
                    <a:pt x="1948061" y="349295"/>
                  </a:lnTo>
                  <a:lnTo>
                    <a:pt x="1987835" y="370246"/>
                  </a:lnTo>
                  <a:lnTo>
                    <a:pt x="2026706" y="392633"/>
                  </a:lnTo>
                  <a:lnTo>
                    <a:pt x="2064638" y="416419"/>
                  </a:lnTo>
                  <a:lnTo>
                    <a:pt x="2101595" y="441568"/>
                  </a:lnTo>
                  <a:lnTo>
                    <a:pt x="2137543" y="468046"/>
                  </a:lnTo>
                  <a:lnTo>
                    <a:pt x="2172444" y="495816"/>
                  </a:lnTo>
                  <a:lnTo>
                    <a:pt x="2206263" y="524843"/>
                  </a:lnTo>
                  <a:lnTo>
                    <a:pt x="2238964" y="555091"/>
                  </a:lnTo>
                  <a:lnTo>
                    <a:pt x="2270512" y="586524"/>
                  </a:lnTo>
                  <a:lnTo>
                    <a:pt x="2300870" y="619106"/>
                  </a:lnTo>
                  <a:lnTo>
                    <a:pt x="2330003" y="652802"/>
                  </a:lnTo>
                  <a:lnTo>
                    <a:pt x="2357874" y="687576"/>
                  </a:lnTo>
                  <a:lnTo>
                    <a:pt x="2384449" y="723393"/>
                  </a:lnTo>
                  <a:lnTo>
                    <a:pt x="2409690" y="760216"/>
                  </a:lnTo>
                  <a:lnTo>
                    <a:pt x="2433563" y="798010"/>
                  </a:lnTo>
                  <a:lnTo>
                    <a:pt x="2456031" y="836740"/>
                  </a:lnTo>
                  <a:lnTo>
                    <a:pt x="2477059" y="876368"/>
                  </a:lnTo>
                  <a:lnTo>
                    <a:pt x="2496611" y="916861"/>
                  </a:lnTo>
                  <a:lnTo>
                    <a:pt x="2514650" y="958182"/>
                  </a:lnTo>
                  <a:lnTo>
                    <a:pt x="2531142" y="1000295"/>
                  </a:lnTo>
                  <a:lnTo>
                    <a:pt x="2546050" y="1043165"/>
                  </a:lnTo>
                  <a:lnTo>
                    <a:pt x="2559338" y="1086755"/>
                  </a:lnTo>
                  <a:lnTo>
                    <a:pt x="2570971" y="1131031"/>
                  </a:lnTo>
                  <a:lnTo>
                    <a:pt x="2580912" y="1175957"/>
                  </a:lnTo>
                  <a:lnTo>
                    <a:pt x="2589126" y="1221496"/>
                  </a:lnTo>
                  <a:lnTo>
                    <a:pt x="2595577" y="1267613"/>
                  </a:lnTo>
                  <a:lnTo>
                    <a:pt x="2600230" y="1314273"/>
                  </a:lnTo>
                  <a:lnTo>
                    <a:pt x="2603048" y="1361440"/>
                  </a:lnTo>
                  <a:lnTo>
                    <a:pt x="2603995" y="1409077"/>
                  </a:lnTo>
                  <a:lnTo>
                    <a:pt x="2715412" y="1520494"/>
                  </a:lnTo>
                  <a:lnTo>
                    <a:pt x="2826829" y="1409077"/>
                  </a:lnTo>
                  <a:lnTo>
                    <a:pt x="2826008" y="1360710"/>
                  </a:lnTo>
                  <a:lnTo>
                    <a:pt x="2823562" y="1312747"/>
                  </a:lnTo>
                  <a:lnTo>
                    <a:pt x="2819518" y="1265213"/>
                  </a:lnTo>
                  <a:lnTo>
                    <a:pt x="2813902" y="1218137"/>
                  </a:lnTo>
                  <a:lnTo>
                    <a:pt x="2806741" y="1171543"/>
                  </a:lnTo>
                  <a:lnTo>
                    <a:pt x="2798062" y="1125458"/>
                  </a:lnTo>
                  <a:lnTo>
                    <a:pt x="2787891" y="1079910"/>
                  </a:lnTo>
                  <a:lnTo>
                    <a:pt x="2776253" y="1034923"/>
                  </a:lnTo>
                  <a:lnTo>
                    <a:pt x="2763177" y="990525"/>
                  </a:lnTo>
                  <a:lnTo>
                    <a:pt x="2748689" y="946743"/>
                  </a:lnTo>
                  <a:lnTo>
                    <a:pt x="2732814" y="903602"/>
                  </a:lnTo>
                  <a:lnTo>
                    <a:pt x="2715580" y="861129"/>
                  </a:lnTo>
                  <a:lnTo>
                    <a:pt x="2697012" y="819350"/>
                  </a:lnTo>
                  <a:lnTo>
                    <a:pt x="2677139" y="778292"/>
                  </a:lnTo>
                  <a:lnTo>
                    <a:pt x="2655985" y="737982"/>
                  </a:lnTo>
                  <a:lnTo>
                    <a:pt x="2633578" y="698445"/>
                  </a:lnTo>
                  <a:lnTo>
                    <a:pt x="2609944" y="659708"/>
                  </a:lnTo>
                  <a:lnTo>
                    <a:pt x="2585109" y="621798"/>
                  </a:lnTo>
                  <a:lnTo>
                    <a:pt x="2559101" y="584742"/>
                  </a:lnTo>
                  <a:lnTo>
                    <a:pt x="2531945" y="548564"/>
                  </a:lnTo>
                  <a:lnTo>
                    <a:pt x="2503669" y="513293"/>
                  </a:lnTo>
                  <a:lnTo>
                    <a:pt x="2474298" y="478954"/>
                  </a:lnTo>
                  <a:lnTo>
                    <a:pt x="2443859" y="445573"/>
                  </a:lnTo>
                  <a:lnTo>
                    <a:pt x="2412379" y="413178"/>
                  </a:lnTo>
                  <a:lnTo>
                    <a:pt x="2379884" y="381795"/>
                  </a:lnTo>
                  <a:lnTo>
                    <a:pt x="2346401" y="351449"/>
                  </a:lnTo>
                  <a:lnTo>
                    <a:pt x="2311956" y="322169"/>
                  </a:lnTo>
                  <a:lnTo>
                    <a:pt x="2276576" y="293979"/>
                  </a:lnTo>
                  <a:lnTo>
                    <a:pt x="2240287" y="266906"/>
                  </a:lnTo>
                  <a:lnTo>
                    <a:pt x="2203116" y="240978"/>
                  </a:lnTo>
                  <a:lnTo>
                    <a:pt x="2175228" y="222821"/>
                  </a:lnTo>
                  <a:close/>
                </a:path>
              </a:pathLst>
            </a:custGeom>
            <a:solidFill>
              <a:srgbClr val="E3E3DD"/>
            </a:solidFill>
          </p:spPr>
          <p:txBody>
            <a:bodyPr wrap="square" lIns="0" tIns="0" rIns="0" bIns="0" rtlCol="0"/>
            <a:lstStyle/>
            <a:p>
              <a:endParaRPr/>
            </a:p>
          </p:txBody>
        </p:sp>
        <p:sp>
          <p:nvSpPr>
            <p:cNvPr id="40" name="object 247">
              <a:extLst>
                <a:ext uri="{FF2B5EF4-FFF2-40B4-BE49-F238E27FC236}">
                  <a16:creationId xmlns:a16="http://schemas.microsoft.com/office/drawing/2014/main" id="{8303DFF0-9946-4493-A71B-43C4BE932548}"/>
                </a:ext>
              </a:extLst>
            </p:cNvPr>
            <p:cNvSpPr/>
            <p:nvPr/>
          </p:nvSpPr>
          <p:spPr>
            <a:xfrm>
              <a:off x="2310833" y="2864339"/>
              <a:ext cx="1525270" cy="1520825"/>
            </a:xfrm>
            <a:custGeom>
              <a:avLst/>
              <a:gdLst/>
              <a:ahLst/>
              <a:cxnLst/>
              <a:rect l="l" t="t" r="r" b="b"/>
              <a:pathLst>
                <a:path w="1525270" h="1520825">
                  <a:moveTo>
                    <a:pt x="111417" y="0"/>
                  </a:moveTo>
                  <a:lnTo>
                    <a:pt x="0" y="111417"/>
                  </a:lnTo>
                  <a:lnTo>
                    <a:pt x="821" y="159784"/>
                  </a:lnTo>
                  <a:lnTo>
                    <a:pt x="3267" y="207747"/>
                  </a:lnTo>
                  <a:lnTo>
                    <a:pt x="7311" y="255280"/>
                  </a:lnTo>
                  <a:lnTo>
                    <a:pt x="12926" y="302357"/>
                  </a:lnTo>
                  <a:lnTo>
                    <a:pt x="20087" y="348951"/>
                  </a:lnTo>
                  <a:lnTo>
                    <a:pt x="28766" y="395036"/>
                  </a:lnTo>
                  <a:lnTo>
                    <a:pt x="38938" y="440584"/>
                  </a:lnTo>
                  <a:lnTo>
                    <a:pt x="50575" y="485571"/>
                  </a:lnTo>
                  <a:lnTo>
                    <a:pt x="63651" y="529968"/>
                  </a:lnTo>
                  <a:lnTo>
                    <a:pt x="78140" y="573751"/>
                  </a:lnTo>
                  <a:lnTo>
                    <a:pt x="94015" y="616892"/>
                  </a:lnTo>
                  <a:lnTo>
                    <a:pt x="111249" y="659365"/>
                  </a:lnTo>
                  <a:lnTo>
                    <a:pt x="129816" y="701144"/>
                  </a:lnTo>
                  <a:lnTo>
                    <a:pt x="149690" y="742202"/>
                  </a:lnTo>
                  <a:lnTo>
                    <a:pt x="170844" y="782512"/>
                  </a:lnTo>
                  <a:lnTo>
                    <a:pt x="193251" y="822049"/>
                  </a:lnTo>
                  <a:lnTo>
                    <a:pt x="216885" y="860785"/>
                  </a:lnTo>
                  <a:lnTo>
                    <a:pt x="241719" y="898695"/>
                  </a:lnTo>
                  <a:lnTo>
                    <a:pt x="267728" y="935752"/>
                  </a:lnTo>
                  <a:lnTo>
                    <a:pt x="294883" y="971930"/>
                  </a:lnTo>
                  <a:lnTo>
                    <a:pt x="323160" y="1007201"/>
                  </a:lnTo>
                  <a:lnTo>
                    <a:pt x="352531" y="1041540"/>
                  </a:lnTo>
                  <a:lnTo>
                    <a:pt x="382970" y="1074921"/>
                  </a:lnTo>
                  <a:lnTo>
                    <a:pt x="414450" y="1107316"/>
                  </a:lnTo>
                  <a:lnTo>
                    <a:pt x="446945" y="1138699"/>
                  </a:lnTo>
                  <a:lnTo>
                    <a:pt x="480428" y="1169044"/>
                  </a:lnTo>
                  <a:lnTo>
                    <a:pt x="514873" y="1198325"/>
                  </a:lnTo>
                  <a:lnTo>
                    <a:pt x="550253" y="1226515"/>
                  </a:lnTo>
                  <a:lnTo>
                    <a:pt x="586542" y="1253587"/>
                  </a:lnTo>
                  <a:lnTo>
                    <a:pt x="623713" y="1279516"/>
                  </a:lnTo>
                  <a:lnTo>
                    <a:pt x="661740" y="1304274"/>
                  </a:lnTo>
                  <a:lnTo>
                    <a:pt x="700595" y="1327836"/>
                  </a:lnTo>
                  <a:lnTo>
                    <a:pt x="740254" y="1350174"/>
                  </a:lnTo>
                  <a:lnTo>
                    <a:pt x="780689" y="1371263"/>
                  </a:lnTo>
                  <a:lnTo>
                    <a:pt x="821873" y="1391076"/>
                  </a:lnTo>
                  <a:lnTo>
                    <a:pt x="863781" y="1409586"/>
                  </a:lnTo>
                  <a:lnTo>
                    <a:pt x="906385" y="1426767"/>
                  </a:lnTo>
                  <a:lnTo>
                    <a:pt x="949659" y="1442593"/>
                  </a:lnTo>
                  <a:lnTo>
                    <a:pt x="993577" y="1457038"/>
                  </a:lnTo>
                  <a:lnTo>
                    <a:pt x="1038111" y="1470074"/>
                  </a:lnTo>
                  <a:lnTo>
                    <a:pt x="1083237" y="1481675"/>
                  </a:lnTo>
                  <a:lnTo>
                    <a:pt x="1128926" y="1491816"/>
                  </a:lnTo>
                  <a:lnTo>
                    <a:pt x="1175153" y="1500468"/>
                  </a:lnTo>
                  <a:lnTo>
                    <a:pt x="1221890" y="1507607"/>
                  </a:lnTo>
                  <a:lnTo>
                    <a:pt x="1269112" y="1513206"/>
                  </a:lnTo>
                  <a:lnTo>
                    <a:pt x="1316793" y="1517237"/>
                  </a:lnTo>
                  <a:lnTo>
                    <a:pt x="1364904" y="1519676"/>
                  </a:lnTo>
                  <a:lnTo>
                    <a:pt x="1413421" y="1520494"/>
                  </a:lnTo>
                  <a:lnTo>
                    <a:pt x="1456788" y="1511738"/>
                  </a:lnTo>
                  <a:lnTo>
                    <a:pt x="1492203" y="1487860"/>
                  </a:lnTo>
                  <a:lnTo>
                    <a:pt x="1516082" y="1452445"/>
                  </a:lnTo>
                  <a:lnTo>
                    <a:pt x="1524838" y="1409077"/>
                  </a:lnTo>
                  <a:lnTo>
                    <a:pt x="1516082" y="1365710"/>
                  </a:lnTo>
                  <a:lnTo>
                    <a:pt x="1492203" y="1330294"/>
                  </a:lnTo>
                  <a:lnTo>
                    <a:pt x="1456788" y="1306416"/>
                  </a:lnTo>
                  <a:lnTo>
                    <a:pt x="1413421" y="1297660"/>
                  </a:lnTo>
                  <a:lnTo>
                    <a:pt x="1365609" y="1296716"/>
                  </a:lnTo>
                  <a:lnTo>
                    <a:pt x="1318271" y="1293909"/>
                  </a:lnTo>
                  <a:lnTo>
                    <a:pt x="1271440" y="1289274"/>
                  </a:lnTo>
                  <a:lnTo>
                    <a:pt x="1225155" y="1282846"/>
                  </a:lnTo>
                  <a:lnTo>
                    <a:pt x="1179449" y="1274662"/>
                  </a:lnTo>
                  <a:lnTo>
                    <a:pt x="1134360" y="1264757"/>
                  </a:lnTo>
                  <a:lnTo>
                    <a:pt x="1089922" y="1253167"/>
                  </a:lnTo>
                  <a:lnTo>
                    <a:pt x="1046172" y="1239927"/>
                  </a:lnTo>
                  <a:lnTo>
                    <a:pt x="1003146" y="1225074"/>
                  </a:lnTo>
                  <a:lnTo>
                    <a:pt x="960879" y="1208643"/>
                  </a:lnTo>
                  <a:lnTo>
                    <a:pt x="919408" y="1190669"/>
                  </a:lnTo>
                  <a:lnTo>
                    <a:pt x="878767" y="1171189"/>
                  </a:lnTo>
                  <a:lnTo>
                    <a:pt x="838994" y="1150238"/>
                  </a:lnTo>
                  <a:lnTo>
                    <a:pt x="800123" y="1127852"/>
                  </a:lnTo>
                  <a:lnTo>
                    <a:pt x="762191" y="1104066"/>
                  </a:lnTo>
                  <a:lnTo>
                    <a:pt x="725233" y="1078917"/>
                  </a:lnTo>
                  <a:lnTo>
                    <a:pt x="689286" y="1052440"/>
                  </a:lnTo>
                  <a:lnTo>
                    <a:pt x="654385" y="1024670"/>
                  </a:lnTo>
                  <a:lnTo>
                    <a:pt x="620566" y="995644"/>
                  </a:lnTo>
                  <a:lnTo>
                    <a:pt x="587864" y="965396"/>
                  </a:lnTo>
                  <a:lnTo>
                    <a:pt x="556317" y="933964"/>
                  </a:lnTo>
                  <a:lnTo>
                    <a:pt x="525959" y="901382"/>
                  </a:lnTo>
                  <a:lnTo>
                    <a:pt x="496826" y="867686"/>
                  </a:lnTo>
                  <a:lnTo>
                    <a:pt x="468954" y="832913"/>
                  </a:lnTo>
                  <a:lnTo>
                    <a:pt x="442380" y="797097"/>
                  </a:lnTo>
                  <a:lnTo>
                    <a:pt x="417138" y="760274"/>
                  </a:lnTo>
                  <a:lnTo>
                    <a:pt x="393265" y="722480"/>
                  </a:lnTo>
                  <a:lnTo>
                    <a:pt x="370797" y="683751"/>
                  </a:lnTo>
                  <a:lnTo>
                    <a:pt x="349769" y="644123"/>
                  </a:lnTo>
                  <a:lnTo>
                    <a:pt x="330218" y="603631"/>
                  </a:lnTo>
                  <a:lnTo>
                    <a:pt x="312178" y="562310"/>
                  </a:lnTo>
                  <a:lnTo>
                    <a:pt x="295686" y="520197"/>
                  </a:lnTo>
                  <a:lnTo>
                    <a:pt x="280779" y="477328"/>
                  </a:lnTo>
                  <a:lnTo>
                    <a:pt x="267491" y="433737"/>
                  </a:lnTo>
                  <a:lnTo>
                    <a:pt x="255858" y="389462"/>
                  </a:lnTo>
                  <a:lnTo>
                    <a:pt x="245916" y="344537"/>
                  </a:lnTo>
                  <a:lnTo>
                    <a:pt x="237702" y="298997"/>
                  </a:lnTo>
                  <a:lnTo>
                    <a:pt x="231251" y="252880"/>
                  </a:lnTo>
                  <a:lnTo>
                    <a:pt x="226599" y="206220"/>
                  </a:lnTo>
                  <a:lnTo>
                    <a:pt x="223781" y="159054"/>
                  </a:lnTo>
                  <a:lnTo>
                    <a:pt x="222834" y="111417"/>
                  </a:lnTo>
                  <a:lnTo>
                    <a:pt x="111417" y="0"/>
                  </a:lnTo>
                  <a:close/>
                </a:path>
              </a:pathLst>
            </a:custGeom>
            <a:solidFill>
              <a:srgbClr val="777878"/>
            </a:solidFill>
          </p:spPr>
          <p:txBody>
            <a:bodyPr wrap="square" lIns="0" tIns="0" rIns="0" bIns="0" rtlCol="0"/>
            <a:lstStyle/>
            <a:p>
              <a:endParaRPr/>
            </a:p>
          </p:txBody>
        </p:sp>
        <p:sp>
          <p:nvSpPr>
            <p:cNvPr id="41" name="object 248">
              <a:extLst>
                <a:ext uri="{FF2B5EF4-FFF2-40B4-BE49-F238E27FC236}">
                  <a16:creationId xmlns:a16="http://schemas.microsoft.com/office/drawing/2014/main" id="{8A42A488-78FD-40C0-A668-10C0DCEA9F4D}"/>
                </a:ext>
              </a:extLst>
            </p:cNvPr>
            <p:cNvSpPr txBox="1"/>
            <p:nvPr/>
          </p:nvSpPr>
          <p:spPr>
            <a:xfrm>
              <a:off x="3624217" y="3850794"/>
              <a:ext cx="197485" cy="203835"/>
            </a:xfrm>
            <a:prstGeom prst="rect">
              <a:avLst/>
            </a:prstGeom>
          </p:spPr>
          <p:txBody>
            <a:bodyPr vert="horz" wrap="square" lIns="0" tIns="15240" rIns="0" bIns="0" rtlCol="0">
              <a:spAutoFit/>
            </a:bodyPr>
            <a:lstStyle/>
            <a:p>
              <a:pPr marL="12700">
                <a:lnSpc>
                  <a:spcPct val="100000"/>
                </a:lnSpc>
                <a:spcBef>
                  <a:spcPts val="120"/>
                </a:spcBef>
              </a:pPr>
              <a:r>
                <a:rPr sz="1150" b="1" spc="-10" dirty="0">
                  <a:solidFill>
                    <a:srgbClr val="FFFFFF"/>
                  </a:solidFill>
                  <a:latin typeface="VeluxGothic-Black"/>
                  <a:cs typeface="VeluxGothic-Black"/>
                </a:rPr>
                <a:t>24</a:t>
              </a:r>
              <a:endParaRPr sz="1150">
                <a:latin typeface="VeluxGothic-Black"/>
                <a:cs typeface="VeluxGothic-Black"/>
              </a:endParaRPr>
            </a:p>
          </p:txBody>
        </p:sp>
        <p:sp>
          <p:nvSpPr>
            <p:cNvPr id="42" name="object 249">
              <a:extLst>
                <a:ext uri="{FF2B5EF4-FFF2-40B4-BE49-F238E27FC236}">
                  <a16:creationId xmlns:a16="http://schemas.microsoft.com/office/drawing/2014/main" id="{418D69F5-7C5C-41FB-B64C-FB8B78C59337}"/>
                </a:ext>
              </a:extLst>
            </p:cNvPr>
            <p:cNvSpPr txBox="1"/>
            <p:nvPr/>
          </p:nvSpPr>
          <p:spPr>
            <a:xfrm>
              <a:off x="3634468" y="1866570"/>
              <a:ext cx="181610" cy="203835"/>
            </a:xfrm>
            <a:prstGeom prst="rect">
              <a:avLst/>
            </a:prstGeom>
          </p:spPr>
          <p:txBody>
            <a:bodyPr vert="horz" wrap="square" lIns="0" tIns="15240" rIns="0" bIns="0" rtlCol="0">
              <a:spAutoFit/>
            </a:bodyPr>
            <a:lstStyle/>
            <a:p>
              <a:pPr marL="12700">
                <a:lnSpc>
                  <a:spcPct val="100000"/>
                </a:lnSpc>
                <a:spcBef>
                  <a:spcPts val="120"/>
                </a:spcBef>
              </a:pPr>
              <a:r>
                <a:rPr sz="1150" b="1" spc="20" dirty="0">
                  <a:solidFill>
                    <a:srgbClr val="FFFFFF"/>
                  </a:solidFill>
                  <a:latin typeface="VeluxGothic-Black"/>
                  <a:cs typeface="VeluxGothic-Black"/>
                </a:rPr>
                <a:t>12</a:t>
              </a:r>
              <a:endParaRPr sz="1150">
                <a:latin typeface="VeluxGothic-Black"/>
                <a:cs typeface="VeluxGothic-Black"/>
              </a:endParaRPr>
            </a:p>
          </p:txBody>
        </p:sp>
        <p:sp>
          <p:nvSpPr>
            <p:cNvPr id="43" name="object 250">
              <a:extLst>
                <a:ext uri="{FF2B5EF4-FFF2-40B4-BE49-F238E27FC236}">
                  <a16:creationId xmlns:a16="http://schemas.microsoft.com/office/drawing/2014/main" id="{6447A680-A919-484D-988B-2F16BFF9F919}"/>
                </a:ext>
              </a:extLst>
            </p:cNvPr>
            <p:cNvSpPr txBox="1"/>
            <p:nvPr/>
          </p:nvSpPr>
          <p:spPr>
            <a:xfrm>
              <a:off x="2651954" y="2858608"/>
              <a:ext cx="114935" cy="203835"/>
            </a:xfrm>
            <a:prstGeom prst="rect">
              <a:avLst/>
            </a:prstGeom>
          </p:spPr>
          <p:txBody>
            <a:bodyPr vert="horz" wrap="square" lIns="0" tIns="15240" rIns="0" bIns="0" rtlCol="0">
              <a:spAutoFit/>
            </a:bodyPr>
            <a:lstStyle/>
            <a:p>
              <a:pPr marL="12700">
                <a:lnSpc>
                  <a:spcPct val="100000"/>
                </a:lnSpc>
                <a:spcBef>
                  <a:spcPts val="120"/>
                </a:spcBef>
              </a:pPr>
              <a:r>
                <a:rPr sz="1150" b="1" spc="5" dirty="0">
                  <a:solidFill>
                    <a:srgbClr val="FFFFFF"/>
                  </a:solidFill>
                  <a:latin typeface="VeluxGothic-Black"/>
                  <a:cs typeface="VeluxGothic-Black"/>
                </a:rPr>
                <a:t>6</a:t>
              </a:r>
              <a:endParaRPr sz="1150">
                <a:latin typeface="VeluxGothic-Black"/>
                <a:cs typeface="VeluxGothic-Black"/>
              </a:endParaRPr>
            </a:p>
          </p:txBody>
        </p:sp>
        <p:sp>
          <p:nvSpPr>
            <p:cNvPr id="44" name="object 251">
              <a:extLst>
                <a:ext uri="{FF2B5EF4-FFF2-40B4-BE49-F238E27FC236}">
                  <a16:creationId xmlns:a16="http://schemas.microsoft.com/office/drawing/2014/main" id="{75FBB587-7F15-46CD-99F0-1E97C36A0E08}"/>
                </a:ext>
              </a:extLst>
            </p:cNvPr>
            <p:cNvSpPr txBox="1"/>
            <p:nvPr/>
          </p:nvSpPr>
          <p:spPr>
            <a:xfrm>
              <a:off x="4612673" y="2858608"/>
              <a:ext cx="184785" cy="203835"/>
            </a:xfrm>
            <a:prstGeom prst="rect">
              <a:avLst/>
            </a:prstGeom>
          </p:spPr>
          <p:txBody>
            <a:bodyPr vert="horz" wrap="square" lIns="0" tIns="15240" rIns="0" bIns="0" rtlCol="0">
              <a:spAutoFit/>
            </a:bodyPr>
            <a:lstStyle/>
            <a:p>
              <a:pPr marL="12700">
                <a:lnSpc>
                  <a:spcPct val="100000"/>
                </a:lnSpc>
                <a:spcBef>
                  <a:spcPts val="120"/>
                </a:spcBef>
              </a:pPr>
              <a:r>
                <a:rPr sz="1150" b="1" spc="10" dirty="0">
                  <a:solidFill>
                    <a:srgbClr val="FFFFFF"/>
                  </a:solidFill>
                  <a:latin typeface="VeluxGothic-Black"/>
                  <a:cs typeface="VeluxGothic-Black"/>
                </a:rPr>
                <a:t>18</a:t>
              </a:r>
              <a:endParaRPr sz="1150">
                <a:latin typeface="VeluxGothic-Black"/>
                <a:cs typeface="VeluxGothic-Black"/>
              </a:endParaRPr>
            </a:p>
          </p:txBody>
        </p:sp>
        <p:sp>
          <p:nvSpPr>
            <p:cNvPr id="45" name="object 252">
              <a:extLst>
                <a:ext uri="{FF2B5EF4-FFF2-40B4-BE49-F238E27FC236}">
                  <a16:creationId xmlns:a16="http://schemas.microsoft.com/office/drawing/2014/main" id="{E89D9353-488C-4FF3-B248-498BA396FBC2}"/>
                </a:ext>
              </a:extLst>
            </p:cNvPr>
            <p:cNvSpPr/>
            <p:nvPr/>
          </p:nvSpPr>
          <p:spPr>
            <a:xfrm>
              <a:off x="3554044" y="2491243"/>
              <a:ext cx="340995" cy="969644"/>
            </a:xfrm>
            <a:custGeom>
              <a:avLst/>
              <a:gdLst/>
              <a:ahLst/>
              <a:cxnLst/>
              <a:rect l="l" t="t" r="r" b="b"/>
              <a:pathLst>
                <a:path w="340995" h="969645">
                  <a:moveTo>
                    <a:pt x="270141" y="264401"/>
                  </a:moveTo>
                  <a:lnTo>
                    <a:pt x="70967" y="264401"/>
                  </a:lnTo>
                  <a:lnTo>
                    <a:pt x="70967" y="925220"/>
                  </a:lnTo>
                  <a:lnTo>
                    <a:pt x="74412" y="942271"/>
                  </a:lnTo>
                  <a:lnTo>
                    <a:pt x="83810" y="956194"/>
                  </a:lnTo>
                  <a:lnTo>
                    <a:pt x="97756" y="965580"/>
                  </a:lnTo>
                  <a:lnTo>
                    <a:pt x="114846" y="969022"/>
                  </a:lnTo>
                  <a:lnTo>
                    <a:pt x="131870" y="965573"/>
                  </a:lnTo>
                  <a:lnTo>
                    <a:pt x="145782" y="956167"/>
                  </a:lnTo>
                  <a:lnTo>
                    <a:pt x="155143" y="942271"/>
                  </a:lnTo>
                  <a:lnTo>
                    <a:pt x="158584" y="925220"/>
                  </a:lnTo>
                  <a:lnTo>
                    <a:pt x="158584" y="563384"/>
                  </a:lnTo>
                  <a:lnTo>
                    <a:pt x="270141" y="563384"/>
                  </a:lnTo>
                  <a:lnTo>
                    <a:pt x="270141" y="264401"/>
                  </a:lnTo>
                  <a:close/>
                </a:path>
                <a:path w="340995" h="969645">
                  <a:moveTo>
                    <a:pt x="270141" y="563384"/>
                  </a:moveTo>
                  <a:lnTo>
                    <a:pt x="182537" y="563384"/>
                  </a:lnTo>
                  <a:lnTo>
                    <a:pt x="182557" y="925220"/>
                  </a:lnTo>
                  <a:lnTo>
                    <a:pt x="185980" y="942212"/>
                  </a:lnTo>
                  <a:lnTo>
                    <a:pt x="195376" y="956167"/>
                  </a:lnTo>
                  <a:lnTo>
                    <a:pt x="209326" y="965573"/>
                  </a:lnTo>
                  <a:lnTo>
                    <a:pt x="226428" y="969022"/>
                  </a:lnTo>
                  <a:lnTo>
                    <a:pt x="243433" y="965573"/>
                  </a:lnTo>
                  <a:lnTo>
                    <a:pt x="257328" y="956167"/>
                  </a:lnTo>
                  <a:lnTo>
                    <a:pt x="266702" y="942212"/>
                  </a:lnTo>
                  <a:lnTo>
                    <a:pt x="270121" y="925220"/>
                  </a:lnTo>
                  <a:lnTo>
                    <a:pt x="270141" y="563384"/>
                  </a:lnTo>
                  <a:close/>
                </a:path>
                <a:path w="340995" h="969645">
                  <a:moveTo>
                    <a:pt x="273253" y="174167"/>
                  </a:moveTo>
                  <a:lnTo>
                    <a:pt x="66916" y="174167"/>
                  </a:lnTo>
                  <a:lnTo>
                    <a:pt x="40885" y="179429"/>
                  </a:lnTo>
                  <a:lnTo>
                    <a:pt x="19613" y="193779"/>
                  </a:lnTo>
                  <a:lnTo>
                    <a:pt x="5263" y="215069"/>
                  </a:lnTo>
                  <a:lnTo>
                    <a:pt x="0" y="241147"/>
                  </a:lnTo>
                  <a:lnTo>
                    <a:pt x="215" y="511479"/>
                  </a:lnTo>
                  <a:lnTo>
                    <a:pt x="2506" y="522866"/>
                  </a:lnTo>
                  <a:lnTo>
                    <a:pt x="8755" y="532168"/>
                  </a:lnTo>
                  <a:lnTo>
                    <a:pt x="18030" y="538440"/>
                  </a:lnTo>
                  <a:lnTo>
                    <a:pt x="29400" y="540740"/>
                  </a:lnTo>
                  <a:lnTo>
                    <a:pt x="40772" y="538440"/>
                  </a:lnTo>
                  <a:lnTo>
                    <a:pt x="50052" y="532168"/>
                  </a:lnTo>
                  <a:lnTo>
                    <a:pt x="56305" y="522866"/>
                  </a:lnTo>
                  <a:lnTo>
                    <a:pt x="58597" y="511479"/>
                  </a:lnTo>
                  <a:lnTo>
                    <a:pt x="58597" y="264401"/>
                  </a:lnTo>
                  <a:lnTo>
                    <a:pt x="340226" y="264401"/>
                  </a:lnTo>
                  <a:lnTo>
                    <a:pt x="340207" y="241147"/>
                  </a:lnTo>
                  <a:lnTo>
                    <a:pt x="334944" y="215069"/>
                  </a:lnTo>
                  <a:lnTo>
                    <a:pt x="320594" y="193779"/>
                  </a:lnTo>
                  <a:lnTo>
                    <a:pt x="299311" y="179429"/>
                  </a:lnTo>
                  <a:lnTo>
                    <a:pt x="273253" y="174167"/>
                  </a:lnTo>
                  <a:close/>
                </a:path>
                <a:path w="340995" h="969645">
                  <a:moveTo>
                    <a:pt x="340226" y="264401"/>
                  </a:moveTo>
                  <a:lnTo>
                    <a:pt x="281927" y="264401"/>
                  </a:lnTo>
                  <a:lnTo>
                    <a:pt x="281927" y="510501"/>
                  </a:lnTo>
                  <a:lnTo>
                    <a:pt x="284222" y="521905"/>
                  </a:lnTo>
                  <a:lnTo>
                    <a:pt x="290483" y="531218"/>
                  </a:lnTo>
                  <a:lnTo>
                    <a:pt x="299779" y="537498"/>
                  </a:lnTo>
                  <a:lnTo>
                    <a:pt x="311175" y="539800"/>
                  </a:lnTo>
                  <a:lnTo>
                    <a:pt x="322571" y="537498"/>
                  </a:lnTo>
                  <a:lnTo>
                    <a:pt x="331866" y="531218"/>
                  </a:lnTo>
                  <a:lnTo>
                    <a:pt x="338128" y="521905"/>
                  </a:lnTo>
                  <a:lnTo>
                    <a:pt x="340423" y="510501"/>
                  </a:lnTo>
                  <a:lnTo>
                    <a:pt x="340226" y="264401"/>
                  </a:lnTo>
                  <a:close/>
                </a:path>
                <a:path w="340995" h="969645">
                  <a:moveTo>
                    <a:pt x="172415" y="0"/>
                  </a:moveTo>
                  <a:lnTo>
                    <a:pt x="143856" y="5768"/>
                  </a:lnTo>
                  <a:lnTo>
                    <a:pt x="120540" y="21499"/>
                  </a:lnTo>
                  <a:lnTo>
                    <a:pt x="104822" y="44828"/>
                  </a:lnTo>
                  <a:lnTo>
                    <a:pt x="99060" y="73393"/>
                  </a:lnTo>
                  <a:lnTo>
                    <a:pt x="104822" y="101975"/>
                  </a:lnTo>
                  <a:lnTo>
                    <a:pt x="120540" y="125329"/>
                  </a:lnTo>
                  <a:lnTo>
                    <a:pt x="143856" y="141083"/>
                  </a:lnTo>
                  <a:lnTo>
                    <a:pt x="172415" y="146862"/>
                  </a:lnTo>
                  <a:lnTo>
                    <a:pt x="201029" y="141083"/>
                  </a:lnTo>
                  <a:lnTo>
                    <a:pt x="224394" y="125329"/>
                  </a:lnTo>
                  <a:lnTo>
                    <a:pt x="240146" y="101975"/>
                  </a:lnTo>
                  <a:lnTo>
                    <a:pt x="245922" y="73393"/>
                  </a:lnTo>
                  <a:lnTo>
                    <a:pt x="240146" y="44828"/>
                  </a:lnTo>
                  <a:lnTo>
                    <a:pt x="224394" y="21499"/>
                  </a:lnTo>
                  <a:lnTo>
                    <a:pt x="201029" y="5768"/>
                  </a:lnTo>
                  <a:lnTo>
                    <a:pt x="172415" y="0"/>
                  </a:lnTo>
                  <a:close/>
                </a:path>
              </a:pathLst>
            </a:custGeom>
            <a:solidFill>
              <a:srgbClr val="FFFFFF"/>
            </a:solidFill>
          </p:spPr>
          <p:txBody>
            <a:bodyPr wrap="square" lIns="0" tIns="0" rIns="0" bIns="0" rtlCol="0"/>
            <a:lstStyle/>
            <a:p>
              <a:endParaRPr/>
            </a:p>
          </p:txBody>
        </p:sp>
      </p:grpSp>
      <p:sp>
        <p:nvSpPr>
          <p:cNvPr id="46" name="Inhaltsplatzhalter 3">
            <a:extLst>
              <a:ext uri="{FF2B5EF4-FFF2-40B4-BE49-F238E27FC236}">
                <a16:creationId xmlns:a16="http://schemas.microsoft.com/office/drawing/2014/main" id="{35F0B98C-E56F-4D8B-A07B-8C1A51BA4F88}"/>
              </a:ext>
            </a:extLst>
          </p:cNvPr>
          <p:cNvSpPr txBox="1">
            <a:spLocks/>
          </p:cNvSpPr>
          <p:nvPr/>
        </p:nvSpPr>
        <p:spPr>
          <a:xfrm>
            <a:off x="2194987" y="5810764"/>
            <a:ext cx="3913755" cy="403121"/>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9pPr>
          </a:lstStyle>
          <a:p>
            <a:r>
              <a:rPr lang="cs-CZ" sz="1999" i="0" dirty="0">
                <a:solidFill>
                  <a:schemeClr val="bg1"/>
                </a:solidFill>
              </a:rPr>
              <a:t>biologické hodiny jsou řízeny denním světlem</a:t>
            </a:r>
          </a:p>
        </p:txBody>
      </p:sp>
      <p:pic>
        <p:nvPicPr>
          <p:cNvPr id="48" name="Grafik 16">
            <a:extLst>
              <a:ext uri="{FF2B5EF4-FFF2-40B4-BE49-F238E27FC236}">
                <a16:creationId xmlns:a16="http://schemas.microsoft.com/office/drawing/2014/main" id="{48E6D82E-BEF3-4639-8038-785A9E6597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3757" y="5543738"/>
            <a:ext cx="785343" cy="785343"/>
          </a:xfrm>
          <a:prstGeom prst="rect">
            <a:avLst/>
          </a:prstGeom>
        </p:spPr>
      </p:pic>
      <p:pic>
        <p:nvPicPr>
          <p:cNvPr id="50" name="Grafik 18">
            <a:extLst>
              <a:ext uri="{FF2B5EF4-FFF2-40B4-BE49-F238E27FC236}">
                <a16:creationId xmlns:a16="http://schemas.microsoft.com/office/drawing/2014/main" id="{911598D1-AB6E-4F24-AE7E-A7C7582601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98807" y="861360"/>
            <a:ext cx="2964678" cy="1639292"/>
          </a:xfrm>
          <a:prstGeom prst="rect">
            <a:avLst/>
          </a:prstGeom>
        </p:spPr>
      </p:pic>
      <p:pic>
        <p:nvPicPr>
          <p:cNvPr id="51" name="Grafik 21">
            <a:extLst>
              <a:ext uri="{FF2B5EF4-FFF2-40B4-BE49-F238E27FC236}">
                <a16:creationId xmlns:a16="http://schemas.microsoft.com/office/drawing/2014/main" id="{BC8E3327-F0A2-402C-942D-804721E5B61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98807" y="2888069"/>
            <a:ext cx="2964678" cy="1604414"/>
          </a:xfrm>
          <a:prstGeom prst="rect">
            <a:avLst/>
          </a:prstGeom>
        </p:spPr>
      </p:pic>
      <p:pic>
        <p:nvPicPr>
          <p:cNvPr id="52" name="Grafik 24">
            <a:extLst>
              <a:ext uri="{FF2B5EF4-FFF2-40B4-BE49-F238E27FC236}">
                <a16:creationId xmlns:a16="http://schemas.microsoft.com/office/drawing/2014/main" id="{477B84BF-83F3-4E85-8F88-4BAF4673A8F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98807" y="4981474"/>
            <a:ext cx="2964678" cy="1604414"/>
          </a:xfrm>
          <a:prstGeom prst="rect">
            <a:avLst/>
          </a:prstGeom>
        </p:spPr>
      </p:pic>
      <p:sp>
        <p:nvSpPr>
          <p:cNvPr id="53" name="Titel 7">
            <a:extLst>
              <a:ext uri="{FF2B5EF4-FFF2-40B4-BE49-F238E27FC236}">
                <a16:creationId xmlns:a16="http://schemas.microsoft.com/office/drawing/2014/main" id="{D1583C1F-47B7-4582-978B-C76E4080C7E9}"/>
              </a:ext>
            </a:extLst>
          </p:cNvPr>
          <p:cNvSpPr txBox="1">
            <a:spLocks/>
          </p:cNvSpPr>
          <p:nvPr/>
        </p:nvSpPr>
        <p:spPr>
          <a:xfrm>
            <a:off x="349109" y="760295"/>
            <a:ext cx="9515921" cy="457081"/>
          </a:xfrm>
          <a:prstGeom prst="rect">
            <a:avLst/>
          </a:prstGeom>
        </p:spPr>
        <p:txBody>
          <a:bodyPr vert="horz" lIns="0" tIns="0" rIns="0" bIns="0" rtlCol="0" anchor="t" anchorCtr="0">
            <a:noAutofit/>
          </a:bodyPr>
          <a:lstStyle>
            <a:lvl1pPr algn="l" rtl="0" eaLnBrk="1" fontAlgn="base" hangingPunct="1">
              <a:lnSpc>
                <a:spcPct val="90000"/>
              </a:lnSpc>
              <a:spcBef>
                <a:spcPct val="0"/>
              </a:spcBef>
              <a:spcAft>
                <a:spcPct val="0"/>
              </a:spcAft>
              <a:defRPr sz="3500" b="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a:lstStyle>
          <a:p>
            <a:r>
              <a:rPr lang="cs-CZ" kern="0">
                <a:solidFill>
                  <a:schemeClr val="bg1"/>
                </a:solidFill>
              </a:rPr>
              <a:t>Denní světlo nás ovlivňuje</a:t>
            </a:r>
            <a:endParaRPr lang="cs-CZ" kern="0" dirty="0">
              <a:solidFill>
                <a:schemeClr val="bg1"/>
              </a:solidFill>
            </a:endParaRPr>
          </a:p>
        </p:txBody>
      </p:sp>
    </p:spTree>
    <p:extLst>
      <p:ext uri="{BB962C8B-B14F-4D97-AF65-F5344CB8AC3E}">
        <p14:creationId xmlns:p14="http://schemas.microsoft.com/office/powerpoint/2010/main" val="1867688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18" name="Grafik 17">
            <a:extLst>
              <a:ext uri="{FF2B5EF4-FFF2-40B4-BE49-F238E27FC236}">
                <a16:creationId xmlns:a16="http://schemas.microsoft.com/office/drawing/2014/main" id="{BE4B6904-E6D6-49E0-981F-A342D726B9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51" t="14738" r="11110"/>
          <a:stretch/>
        </p:blipFill>
        <p:spPr>
          <a:xfrm>
            <a:off x="-1" y="1840231"/>
            <a:ext cx="4427206" cy="5016876"/>
          </a:xfrm>
          <a:prstGeom prst="rect">
            <a:avLst/>
          </a:prstGeom>
        </p:spPr>
      </p:pic>
      <p:pic>
        <p:nvPicPr>
          <p:cNvPr id="20" name="Grafik 19">
            <a:extLst>
              <a:ext uri="{FF2B5EF4-FFF2-40B4-BE49-F238E27FC236}">
                <a16:creationId xmlns:a16="http://schemas.microsoft.com/office/drawing/2014/main" id="{9C7812BF-85B7-434D-AFAF-E8A7C45AF1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155" t="14470" r="16314"/>
          <a:stretch/>
        </p:blipFill>
        <p:spPr>
          <a:xfrm>
            <a:off x="4427206" y="1840231"/>
            <a:ext cx="4095614" cy="5032665"/>
          </a:xfrm>
          <a:prstGeom prst="rect">
            <a:avLst/>
          </a:prstGeom>
        </p:spPr>
      </p:pic>
      <p:sp>
        <p:nvSpPr>
          <p:cNvPr id="3" name="Title 2">
            <a:extLst>
              <a:ext uri="{FF2B5EF4-FFF2-40B4-BE49-F238E27FC236}">
                <a16:creationId xmlns:a16="http://schemas.microsoft.com/office/drawing/2014/main" id="{989C9B12-0A1C-49BA-87AD-28205B60E721}"/>
              </a:ext>
            </a:extLst>
          </p:cNvPr>
          <p:cNvSpPr>
            <a:spLocks noGrp="1"/>
          </p:cNvSpPr>
          <p:nvPr>
            <p:ph type="title"/>
          </p:nvPr>
        </p:nvSpPr>
        <p:spPr/>
        <p:txBody>
          <a:bodyPr/>
          <a:lstStyle/>
          <a:p>
            <a:endParaRPr lang="cs-CZ"/>
          </a:p>
        </p:txBody>
      </p:sp>
      <p:sp>
        <p:nvSpPr>
          <p:cNvPr id="12" name="Titel 7">
            <a:extLst>
              <a:ext uri="{FF2B5EF4-FFF2-40B4-BE49-F238E27FC236}">
                <a16:creationId xmlns:a16="http://schemas.microsoft.com/office/drawing/2014/main" id="{6EF074E3-0819-42A9-B4F4-E53021A972BC}"/>
              </a:ext>
            </a:extLst>
          </p:cNvPr>
          <p:cNvSpPr txBox="1">
            <a:spLocks/>
          </p:cNvSpPr>
          <p:nvPr/>
        </p:nvSpPr>
        <p:spPr>
          <a:xfrm>
            <a:off x="349109" y="760295"/>
            <a:ext cx="9515921" cy="457081"/>
          </a:xfrm>
          <a:prstGeom prst="rect">
            <a:avLst/>
          </a:prstGeom>
        </p:spPr>
        <p:txBody>
          <a:bodyPr vert="horz" lIns="0" tIns="0" rIns="0" bIns="0" rtlCol="0" anchor="t" anchorCtr="0">
            <a:noAutofit/>
          </a:bodyPr>
          <a:lstStyle>
            <a:lvl1pPr algn="l" rtl="0" eaLnBrk="1" fontAlgn="base" hangingPunct="1">
              <a:lnSpc>
                <a:spcPct val="90000"/>
              </a:lnSpc>
              <a:spcBef>
                <a:spcPct val="0"/>
              </a:spcBef>
              <a:spcAft>
                <a:spcPct val="0"/>
              </a:spcAft>
              <a:defRPr sz="3500" b="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a:lstStyle>
          <a:p>
            <a:r>
              <a:rPr lang="cs-CZ" kern="0">
                <a:solidFill>
                  <a:srgbClr val="FFFFFF"/>
                </a:solidFill>
                <a:latin typeface="VELUXforOffice" panose="02000506030000020004" pitchFamily="2" charset="0"/>
              </a:rPr>
              <a:t>KOLIK SVĚTLA JE DOST?</a:t>
            </a:r>
            <a:endParaRPr lang="de-DE" kern="0" dirty="0">
              <a:latin typeface="VELUXforOffice" panose="02000506030000020004" pitchFamily="2" charset="0"/>
            </a:endParaRPr>
          </a:p>
        </p:txBody>
      </p:sp>
      <p:pic>
        <p:nvPicPr>
          <p:cNvPr id="4" name="Picture 3">
            <a:extLst>
              <a:ext uri="{FF2B5EF4-FFF2-40B4-BE49-F238E27FC236}">
                <a16:creationId xmlns:a16="http://schemas.microsoft.com/office/drawing/2014/main" id="{98834062-659E-48FB-BAF5-7A21F7B4E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818" t="32549" r="12879" b="46519"/>
          <a:stretch/>
        </p:blipFill>
        <p:spPr>
          <a:xfrm>
            <a:off x="9766820" y="4653136"/>
            <a:ext cx="1872208" cy="1435498"/>
          </a:xfrm>
          <a:prstGeom prst="rect">
            <a:avLst/>
          </a:prstGeom>
        </p:spPr>
      </p:pic>
      <p:pic>
        <p:nvPicPr>
          <p:cNvPr id="10" name="Picture 9">
            <a:extLst>
              <a:ext uri="{FF2B5EF4-FFF2-40B4-BE49-F238E27FC236}">
                <a16:creationId xmlns:a16="http://schemas.microsoft.com/office/drawing/2014/main" id="{2425E990-3B49-4A09-9277-762CE93DEA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818" t="57341" r="12879" b="25859"/>
          <a:stretch/>
        </p:blipFill>
        <p:spPr>
          <a:xfrm>
            <a:off x="75758" y="2455901"/>
            <a:ext cx="1872208" cy="1152129"/>
          </a:xfrm>
          <a:prstGeom prst="rect">
            <a:avLst/>
          </a:prstGeom>
        </p:spPr>
      </p:pic>
      <p:pic>
        <p:nvPicPr>
          <p:cNvPr id="13" name="Picture 12">
            <a:extLst>
              <a:ext uri="{FF2B5EF4-FFF2-40B4-BE49-F238E27FC236}">
                <a16:creationId xmlns:a16="http://schemas.microsoft.com/office/drawing/2014/main" id="{5997F46F-38E5-4579-BD00-852FFA621C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018" t="77169" r="12879" b="4451"/>
          <a:stretch/>
        </p:blipFill>
        <p:spPr>
          <a:xfrm>
            <a:off x="4655364" y="2599734"/>
            <a:ext cx="1464896" cy="1260507"/>
          </a:xfrm>
          <a:prstGeom prst="rect">
            <a:avLst/>
          </a:prstGeom>
        </p:spPr>
      </p:pic>
      <p:pic>
        <p:nvPicPr>
          <p:cNvPr id="11" name="Picture 10">
            <a:extLst>
              <a:ext uri="{FF2B5EF4-FFF2-40B4-BE49-F238E27FC236}">
                <a16:creationId xmlns:a16="http://schemas.microsoft.com/office/drawing/2014/main" id="{2EE24D87-858D-44A6-B4C3-1D4D987D36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228" t="68059" r="44318" b="18802"/>
          <a:stretch/>
        </p:blipFill>
        <p:spPr>
          <a:xfrm>
            <a:off x="4617157" y="2149188"/>
            <a:ext cx="432048" cy="901091"/>
          </a:xfrm>
          <a:prstGeom prst="rect">
            <a:avLst/>
          </a:prstGeom>
        </p:spPr>
      </p:pic>
      <p:pic>
        <p:nvPicPr>
          <p:cNvPr id="14" name="Grafik 15">
            <a:extLst>
              <a:ext uri="{FF2B5EF4-FFF2-40B4-BE49-F238E27FC236}">
                <a16:creationId xmlns:a16="http://schemas.microsoft.com/office/drawing/2014/main" id="{42E0FFF0-4B65-45FF-AEDA-154BF67BC3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6302" y="2826538"/>
            <a:ext cx="2183015" cy="1562984"/>
          </a:xfrm>
          <a:prstGeom prst="rect">
            <a:avLst/>
          </a:prstGeom>
        </p:spPr>
      </p:pic>
      <p:pic>
        <p:nvPicPr>
          <p:cNvPr id="15" name="Grafik 22">
            <a:extLst>
              <a:ext uri="{FF2B5EF4-FFF2-40B4-BE49-F238E27FC236}">
                <a16:creationId xmlns:a16="http://schemas.microsoft.com/office/drawing/2014/main" id="{03E3FBD9-59C8-4B77-A562-E80B19AC90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33569" y="1366757"/>
            <a:ext cx="1644596" cy="1117534"/>
          </a:xfrm>
          <a:prstGeom prst="rect">
            <a:avLst/>
          </a:prstGeom>
        </p:spPr>
      </p:pic>
    </p:spTree>
    <p:extLst>
      <p:ext uri="{BB962C8B-B14F-4D97-AF65-F5344CB8AC3E}">
        <p14:creationId xmlns:p14="http://schemas.microsoft.com/office/powerpoint/2010/main" val="173360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sp>
        <p:nvSpPr>
          <p:cNvPr id="36" name="Titel 7">
            <a:extLst>
              <a:ext uri="{FF2B5EF4-FFF2-40B4-BE49-F238E27FC236}">
                <a16:creationId xmlns:a16="http://schemas.microsoft.com/office/drawing/2014/main" id="{AF99B620-A323-4223-8BA2-A3A7DD7BB3D2}"/>
              </a:ext>
            </a:extLst>
          </p:cNvPr>
          <p:cNvSpPr>
            <a:spLocks noGrp="1"/>
          </p:cNvSpPr>
          <p:nvPr>
            <p:ph type="title"/>
          </p:nvPr>
        </p:nvSpPr>
        <p:spPr>
          <a:xfrm>
            <a:off x="349109" y="760295"/>
            <a:ext cx="9515921" cy="457081"/>
          </a:xfrm>
        </p:spPr>
        <p:txBody>
          <a:bodyPr/>
          <a:lstStyle/>
          <a:p>
            <a:r>
              <a:rPr lang="cs-CZ" dirty="0">
                <a:solidFill>
                  <a:schemeClr val="bg1"/>
                </a:solidFill>
                <a:latin typeface="VELUXforOffice" panose="02000506030000020004" pitchFamily="2" charset="0"/>
              </a:rPr>
              <a:t>Denní světlo nikdy není „normální“</a:t>
            </a:r>
            <a:endParaRPr lang="de-DE" dirty="0">
              <a:solidFill>
                <a:schemeClr val="bg1"/>
              </a:solidFill>
              <a:latin typeface="VELUXforOffice" panose="02000506030000020004" pitchFamily="2" charset="0"/>
            </a:endParaRPr>
          </a:p>
        </p:txBody>
      </p:sp>
      <p:pic>
        <p:nvPicPr>
          <p:cNvPr id="3" name="Grafik 2">
            <a:extLst>
              <a:ext uri="{FF2B5EF4-FFF2-40B4-BE49-F238E27FC236}">
                <a16:creationId xmlns:a16="http://schemas.microsoft.com/office/drawing/2014/main" id="{57F39414-9D37-47F5-8643-77844910B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430" y="2795162"/>
            <a:ext cx="2618937" cy="3616361"/>
          </a:xfrm>
          <a:prstGeom prst="rect">
            <a:avLst/>
          </a:prstGeom>
          <a:effectLst>
            <a:softEdge rad="0"/>
          </a:effectLst>
        </p:spPr>
      </p:pic>
      <p:pic>
        <p:nvPicPr>
          <p:cNvPr id="6" name="Grafik 5">
            <a:extLst>
              <a:ext uri="{FF2B5EF4-FFF2-40B4-BE49-F238E27FC236}">
                <a16:creationId xmlns:a16="http://schemas.microsoft.com/office/drawing/2014/main" id="{AA5336C4-0F4E-48AF-9891-920854BBE3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4596" y="2791310"/>
            <a:ext cx="2621725" cy="3620212"/>
          </a:xfrm>
          <a:prstGeom prst="rect">
            <a:avLst/>
          </a:prstGeom>
          <a:effectLst>
            <a:softEdge rad="0"/>
          </a:effectLst>
        </p:spPr>
      </p:pic>
      <p:pic>
        <p:nvPicPr>
          <p:cNvPr id="9" name="Grafik 8">
            <a:extLst>
              <a:ext uri="{FF2B5EF4-FFF2-40B4-BE49-F238E27FC236}">
                <a16:creationId xmlns:a16="http://schemas.microsoft.com/office/drawing/2014/main" id="{8179600D-BA9C-4612-A58B-6BC1A04944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7667" y="2799730"/>
            <a:ext cx="2615629" cy="3611793"/>
          </a:xfrm>
          <a:prstGeom prst="rect">
            <a:avLst/>
          </a:prstGeom>
          <a:effectLst/>
        </p:spPr>
      </p:pic>
      <p:pic>
        <p:nvPicPr>
          <p:cNvPr id="11" name="Grafik 10">
            <a:extLst>
              <a:ext uri="{FF2B5EF4-FFF2-40B4-BE49-F238E27FC236}">
                <a16:creationId xmlns:a16="http://schemas.microsoft.com/office/drawing/2014/main" id="{D9DAACD0-F5C4-49BB-9892-3C9F060C68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0168" y="1695979"/>
            <a:ext cx="2600114" cy="925869"/>
          </a:xfrm>
          <a:prstGeom prst="rect">
            <a:avLst/>
          </a:prstGeom>
        </p:spPr>
      </p:pic>
      <p:pic>
        <p:nvPicPr>
          <p:cNvPr id="14" name="Grafik 13">
            <a:extLst>
              <a:ext uri="{FF2B5EF4-FFF2-40B4-BE49-F238E27FC236}">
                <a16:creationId xmlns:a16="http://schemas.microsoft.com/office/drawing/2014/main" id="{1A9CFD9B-8A17-4281-AC24-48A7E8BBCB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32293" y="1051531"/>
            <a:ext cx="1631419" cy="1532227"/>
          </a:xfrm>
          <a:prstGeom prst="rect">
            <a:avLst/>
          </a:prstGeom>
        </p:spPr>
      </p:pic>
      <p:pic>
        <p:nvPicPr>
          <p:cNvPr id="17" name="Grafik 16">
            <a:extLst>
              <a:ext uri="{FF2B5EF4-FFF2-40B4-BE49-F238E27FC236}">
                <a16:creationId xmlns:a16="http://schemas.microsoft.com/office/drawing/2014/main" id="{3FB80846-286D-4E59-89A6-C6E196B343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02038" y="1371574"/>
            <a:ext cx="2029855" cy="1212184"/>
          </a:xfrm>
          <a:prstGeom prst="rect">
            <a:avLst/>
          </a:prstGeom>
        </p:spPr>
      </p:pic>
      <p:sp>
        <p:nvSpPr>
          <p:cNvPr id="13" name="Rechteck 12">
            <a:extLst>
              <a:ext uri="{FF2B5EF4-FFF2-40B4-BE49-F238E27FC236}">
                <a16:creationId xmlns:a16="http://schemas.microsoft.com/office/drawing/2014/main" id="{8844A534-1891-4DB6-852A-273E76DA8597}"/>
              </a:ext>
            </a:extLst>
          </p:cNvPr>
          <p:cNvSpPr/>
          <p:nvPr/>
        </p:nvSpPr>
        <p:spPr>
          <a:xfrm>
            <a:off x="415109" y="6411524"/>
            <a:ext cx="3708694" cy="307697"/>
          </a:xfrm>
          <a:prstGeom prst="rect">
            <a:avLst/>
          </a:prstGeom>
        </p:spPr>
        <p:txBody>
          <a:bodyPr wrap="square">
            <a:spAutoFit/>
          </a:bodyPr>
          <a:lstStyle/>
          <a:p>
            <a:r>
              <a:rPr lang="de-DE" sz="1400" dirty="0" err="1">
                <a:solidFill>
                  <a:schemeClr val="bg1"/>
                </a:solidFill>
              </a:rPr>
              <a:t>Soltag</a:t>
            </a:r>
            <a:r>
              <a:rPr lang="de-DE" sz="1400" dirty="0">
                <a:solidFill>
                  <a:schemeClr val="bg1"/>
                </a:solidFill>
              </a:rPr>
              <a:t>, 10:15, </a:t>
            </a:r>
            <a:r>
              <a:rPr lang="de-DE" sz="1400" dirty="0" err="1">
                <a:solidFill>
                  <a:schemeClr val="bg1"/>
                </a:solidFill>
              </a:rPr>
              <a:t>December</a:t>
            </a:r>
            <a:r>
              <a:rPr lang="de-DE" sz="1400" dirty="0">
                <a:solidFill>
                  <a:schemeClr val="bg1"/>
                </a:solidFill>
              </a:rPr>
              <a:t> (</a:t>
            </a:r>
            <a:r>
              <a:rPr lang="de-DE" sz="1400" dirty="0" err="1">
                <a:solidFill>
                  <a:schemeClr val="bg1"/>
                </a:solidFill>
              </a:rPr>
              <a:t>clear</a:t>
            </a:r>
            <a:r>
              <a:rPr lang="de-DE" sz="1400" dirty="0">
                <a:solidFill>
                  <a:schemeClr val="bg1"/>
                </a:solidFill>
              </a:rPr>
              <a:t> </a:t>
            </a:r>
            <a:r>
              <a:rPr lang="de-DE" sz="1400" dirty="0" err="1">
                <a:solidFill>
                  <a:schemeClr val="bg1"/>
                </a:solidFill>
              </a:rPr>
              <a:t>sky</a:t>
            </a:r>
            <a:r>
              <a:rPr lang="de-DE" sz="1400" dirty="0">
                <a:solidFill>
                  <a:schemeClr val="bg1"/>
                </a:solidFill>
              </a:rPr>
              <a:t>) </a:t>
            </a:r>
          </a:p>
        </p:txBody>
      </p:sp>
      <p:sp>
        <p:nvSpPr>
          <p:cNvPr id="15" name="Rechteck 14">
            <a:extLst>
              <a:ext uri="{FF2B5EF4-FFF2-40B4-BE49-F238E27FC236}">
                <a16:creationId xmlns:a16="http://schemas.microsoft.com/office/drawing/2014/main" id="{6FE6F904-ABBE-4836-9887-0240F62FADF5}"/>
              </a:ext>
            </a:extLst>
          </p:cNvPr>
          <p:cNvSpPr/>
          <p:nvPr/>
        </p:nvSpPr>
        <p:spPr>
          <a:xfrm>
            <a:off x="4631233" y="6411523"/>
            <a:ext cx="3708694" cy="307697"/>
          </a:xfrm>
          <a:prstGeom prst="rect">
            <a:avLst/>
          </a:prstGeom>
        </p:spPr>
        <p:txBody>
          <a:bodyPr wrap="square">
            <a:spAutoFit/>
          </a:bodyPr>
          <a:lstStyle/>
          <a:p>
            <a:r>
              <a:rPr lang="de-DE" sz="1400" dirty="0" err="1">
                <a:solidFill>
                  <a:schemeClr val="bg1"/>
                </a:solidFill>
              </a:rPr>
              <a:t>Soltag</a:t>
            </a:r>
            <a:r>
              <a:rPr lang="de-DE" sz="1400" dirty="0">
                <a:solidFill>
                  <a:schemeClr val="bg1"/>
                </a:solidFill>
              </a:rPr>
              <a:t>, 12:00, </a:t>
            </a:r>
            <a:r>
              <a:rPr lang="de-DE" sz="1400" dirty="0" err="1">
                <a:solidFill>
                  <a:schemeClr val="bg1"/>
                </a:solidFill>
              </a:rPr>
              <a:t>December</a:t>
            </a:r>
            <a:r>
              <a:rPr lang="de-DE" sz="1400" dirty="0">
                <a:solidFill>
                  <a:schemeClr val="bg1"/>
                </a:solidFill>
              </a:rPr>
              <a:t> (</a:t>
            </a:r>
            <a:r>
              <a:rPr lang="de-DE" sz="1400" dirty="0" err="1">
                <a:solidFill>
                  <a:schemeClr val="bg1"/>
                </a:solidFill>
              </a:rPr>
              <a:t>clear</a:t>
            </a:r>
            <a:r>
              <a:rPr lang="de-DE" sz="1400" dirty="0">
                <a:solidFill>
                  <a:schemeClr val="bg1"/>
                </a:solidFill>
              </a:rPr>
              <a:t> </a:t>
            </a:r>
            <a:r>
              <a:rPr lang="de-DE" sz="1400" dirty="0" err="1">
                <a:solidFill>
                  <a:schemeClr val="bg1"/>
                </a:solidFill>
              </a:rPr>
              <a:t>sky</a:t>
            </a:r>
            <a:r>
              <a:rPr lang="de-DE" sz="1400" dirty="0">
                <a:solidFill>
                  <a:schemeClr val="bg1"/>
                </a:solidFill>
              </a:rPr>
              <a:t>) </a:t>
            </a:r>
          </a:p>
        </p:txBody>
      </p:sp>
      <p:sp>
        <p:nvSpPr>
          <p:cNvPr id="16" name="Rechteck 15">
            <a:extLst>
              <a:ext uri="{FF2B5EF4-FFF2-40B4-BE49-F238E27FC236}">
                <a16:creationId xmlns:a16="http://schemas.microsoft.com/office/drawing/2014/main" id="{8E45108A-E1F6-4735-82C7-F9D729CA8B79}"/>
              </a:ext>
            </a:extLst>
          </p:cNvPr>
          <p:cNvSpPr/>
          <p:nvPr/>
        </p:nvSpPr>
        <p:spPr>
          <a:xfrm>
            <a:off x="8809267" y="6411522"/>
            <a:ext cx="3708694" cy="307697"/>
          </a:xfrm>
          <a:prstGeom prst="rect">
            <a:avLst/>
          </a:prstGeom>
        </p:spPr>
        <p:txBody>
          <a:bodyPr wrap="square">
            <a:spAutoFit/>
          </a:bodyPr>
          <a:lstStyle/>
          <a:p>
            <a:r>
              <a:rPr lang="de-DE" sz="1400" dirty="0" err="1">
                <a:solidFill>
                  <a:schemeClr val="bg1"/>
                </a:solidFill>
              </a:rPr>
              <a:t>Soltag</a:t>
            </a:r>
            <a:r>
              <a:rPr lang="de-DE" sz="1400" dirty="0">
                <a:solidFill>
                  <a:schemeClr val="bg1"/>
                </a:solidFill>
              </a:rPr>
              <a:t>, 15:30, </a:t>
            </a:r>
            <a:r>
              <a:rPr lang="de-DE" sz="1400" dirty="0" err="1">
                <a:solidFill>
                  <a:schemeClr val="bg1"/>
                </a:solidFill>
              </a:rPr>
              <a:t>December</a:t>
            </a:r>
            <a:r>
              <a:rPr lang="de-DE" sz="1400" dirty="0">
                <a:solidFill>
                  <a:schemeClr val="bg1"/>
                </a:solidFill>
              </a:rPr>
              <a:t> (</a:t>
            </a:r>
            <a:r>
              <a:rPr lang="de-DE" sz="1400" dirty="0" err="1">
                <a:solidFill>
                  <a:schemeClr val="bg1"/>
                </a:solidFill>
              </a:rPr>
              <a:t>cloudy</a:t>
            </a:r>
            <a:r>
              <a:rPr lang="de-DE" sz="1400" dirty="0">
                <a:solidFill>
                  <a:schemeClr val="bg1"/>
                </a:solidFill>
              </a:rPr>
              <a:t>) </a:t>
            </a:r>
          </a:p>
        </p:txBody>
      </p:sp>
    </p:spTree>
    <p:extLst>
      <p:ext uri="{BB962C8B-B14F-4D97-AF65-F5344CB8AC3E}">
        <p14:creationId xmlns:p14="http://schemas.microsoft.com/office/powerpoint/2010/main" val="92589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pic>
        <p:nvPicPr>
          <p:cNvPr id="32" name="Grafik 31">
            <a:extLst>
              <a:ext uri="{FF2B5EF4-FFF2-40B4-BE49-F238E27FC236}">
                <a16:creationId xmlns:a16="http://schemas.microsoft.com/office/drawing/2014/main" id="{9FE9D270-B068-4DB9-A5CE-AD7F85AF97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15124" r="184" b="910"/>
          <a:stretch/>
        </p:blipFill>
        <p:spPr>
          <a:xfrm>
            <a:off x="4107843" y="2242581"/>
            <a:ext cx="3822236" cy="4614527"/>
          </a:xfrm>
          <a:prstGeom prst="rect">
            <a:avLst/>
          </a:prstGeom>
        </p:spPr>
      </p:pic>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sp>
        <p:nvSpPr>
          <p:cNvPr id="36" name="Titel 7">
            <a:extLst>
              <a:ext uri="{FF2B5EF4-FFF2-40B4-BE49-F238E27FC236}">
                <a16:creationId xmlns:a16="http://schemas.microsoft.com/office/drawing/2014/main" id="{AF99B620-A323-4223-8BA2-A3A7DD7BB3D2}"/>
              </a:ext>
            </a:extLst>
          </p:cNvPr>
          <p:cNvSpPr>
            <a:spLocks noGrp="1"/>
          </p:cNvSpPr>
          <p:nvPr>
            <p:ph type="title"/>
          </p:nvPr>
        </p:nvSpPr>
        <p:spPr>
          <a:xfrm>
            <a:off x="349109" y="760295"/>
            <a:ext cx="9515921" cy="457081"/>
          </a:xfrm>
        </p:spPr>
        <p:txBody>
          <a:bodyPr/>
          <a:lstStyle/>
          <a:p>
            <a:r>
              <a:rPr lang="cs-CZ" dirty="0">
                <a:solidFill>
                  <a:schemeClr val="bg1"/>
                </a:solidFill>
              </a:rPr>
              <a:t>Hluboké místnosti </a:t>
            </a:r>
            <a:endParaRPr lang="de-DE" dirty="0">
              <a:solidFill>
                <a:schemeClr val="bg1"/>
              </a:solidFill>
              <a:latin typeface="VELUXforOffice" panose="02000506030000020004" pitchFamily="2" charset="0"/>
            </a:endParaRPr>
          </a:p>
        </p:txBody>
      </p:sp>
      <p:pic>
        <p:nvPicPr>
          <p:cNvPr id="3" name="Grafik 2">
            <a:extLst>
              <a:ext uri="{FF2B5EF4-FFF2-40B4-BE49-F238E27FC236}">
                <a16:creationId xmlns:a16="http://schemas.microsoft.com/office/drawing/2014/main" id="{64B44DAF-528E-4D1B-9C4A-62EE875E2B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15220" r="2985" b="1474"/>
          <a:stretch/>
        </p:blipFill>
        <p:spPr>
          <a:xfrm>
            <a:off x="0" y="2187511"/>
            <a:ext cx="4154931" cy="4669597"/>
          </a:xfrm>
          <a:prstGeom prst="rect">
            <a:avLst/>
          </a:prstGeom>
        </p:spPr>
      </p:pic>
      <p:pic>
        <p:nvPicPr>
          <p:cNvPr id="6" name="Grafik 5">
            <a:extLst>
              <a:ext uri="{FF2B5EF4-FFF2-40B4-BE49-F238E27FC236}">
                <a16:creationId xmlns:a16="http://schemas.microsoft.com/office/drawing/2014/main" id="{D10DF01D-DEF4-4628-9F34-83E7577F6D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34" t="15219" b="1916"/>
          <a:stretch/>
        </p:blipFill>
        <p:spPr>
          <a:xfrm>
            <a:off x="7930079" y="2212292"/>
            <a:ext cx="4272951" cy="4644815"/>
          </a:xfrm>
          <a:prstGeom prst="rect">
            <a:avLst/>
          </a:prstGeom>
        </p:spPr>
      </p:pic>
    </p:spTree>
    <p:extLst>
      <p:ext uri="{BB962C8B-B14F-4D97-AF65-F5344CB8AC3E}">
        <p14:creationId xmlns:p14="http://schemas.microsoft.com/office/powerpoint/2010/main" val="326329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sp>
        <p:nvSpPr>
          <p:cNvPr id="4" name="Title 3">
            <a:extLst>
              <a:ext uri="{FF2B5EF4-FFF2-40B4-BE49-F238E27FC236}">
                <a16:creationId xmlns:a16="http://schemas.microsoft.com/office/drawing/2014/main" id="{A38F77AF-9FEE-4641-B3E1-3A1C559281F7}"/>
              </a:ext>
            </a:extLst>
          </p:cNvPr>
          <p:cNvSpPr>
            <a:spLocks noGrp="1"/>
          </p:cNvSpPr>
          <p:nvPr>
            <p:ph type="title"/>
          </p:nvPr>
        </p:nvSpPr>
        <p:spPr/>
        <p:txBody>
          <a:bodyPr/>
          <a:lstStyle/>
          <a:p>
            <a:endParaRPr lang="cs-CZ"/>
          </a:p>
        </p:txBody>
      </p:sp>
      <p:pic>
        <p:nvPicPr>
          <p:cNvPr id="12" name="Picture 11">
            <a:extLst>
              <a:ext uri="{FF2B5EF4-FFF2-40B4-BE49-F238E27FC236}">
                <a16:creationId xmlns:a16="http://schemas.microsoft.com/office/drawing/2014/main" id="{45444F98-F4CC-4739-BF6E-C1F8F1259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077" y="-893"/>
            <a:ext cx="4674870" cy="6858000"/>
          </a:xfrm>
          <a:prstGeom prst="rect">
            <a:avLst/>
          </a:prstGeom>
        </p:spPr>
      </p:pic>
    </p:spTree>
    <p:extLst>
      <p:ext uri="{BB962C8B-B14F-4D97-AF65-F5344CB8AC3E}">
        <p14:creationId xmlns:p14="http://schemas.microsoft.com/office/powerpoint/2010/main" val="309888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3" name="Grafik 2">
            <a:extLst>
              <a:ext uri="{FF2B5EF4-FFF2-40B4-BE49-F238E27FC236}">
                <a16:creationId xmlns:a16="http://schemas.microsoft.com/office/drawing/2014/main" id="{A4DB2803-9D3C-4B21-974B-2648D2F5D4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0848" y="532863"/>
            <a:ext cx="7755899" cy="5451400"/>
          </a:xfrm>
          <a:prstGeom prst="rect">
            <a:avLst/>
          </a:prstGeom>
        </p:spPr>
      </p:pic>
      <p:sp>
        <p:nvSpPr>
          <p:cNvPr id="6" name="Inhaltsplatzhalter 9">
            <a:extLst>
              <a:ext uri="{FF2B5EF4-FFF2-40B4-BE49-F238E27FC236}">
                <a16:creationId xmlns:a16="http://schemas.microsoft.com/office/drawing/2014/main" id="{7CE40E3D-533C-4342-8BD7-9D98B73CCFDC}"/>
              </a:ext>
            </a:extLst>
          </p:cNvPr>
          <p:cNvSpPr txBox="1">
            <a:spLocks/>
          </p:cNvSpPr>
          <p:nvPr/>
        </p:nvSpPr>
        <p:spPr>
          <a:xfrm>
            <a:off x="1241288" y="5020377"/>
            <a:ext cx="2257745" cy="48056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400" i="1" kern="1200" baseline="0">
                <a:solidFill>
                  <a:srgbClr val="B0B0B0"/>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4"/>
              </a:buBlip>
              <a:defRPr sz="2400" i="1" kern="1200">
                <a:solidFill>
                  <a:srgbClr val="B0B0B0"/>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4"/>
              </a:buBlip>
              <a:defRPr sz="2000" i="1" kern="1200">
                <a:solidFill>
                  <a:srgbClr val="B0B0B0"/>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4"/>
              </a:buBlip>
              <a:defRPr sz="1600" i="1" kern="1200">
                <a:solidFill>
                  <a:srgbClr val="B0B0B0"/>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4"/>
              </a:buBlip>
              <a:defRPr sz="1400" i="1" kern="1200">
                <a:solidFill>
                  <a:srgbClr val="B0B0B0"/>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4"/>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4"/>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4"/>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4"/>
              </a:buBlip>
              <a:defRPr sz="1400" i="1" kern="1200" baseline="0">
                <a:solidFill>
                  <a:schemeClr val="tx1"/>
                </a:solidFill>
                <a:latin typeface="+mn-lt"/>
                <a:ea typeface="+mn-ea"/>
                <a:cs typeface="+mn-cs"/>
              </a:defRPr>
            </a:lvl9pPr>
          </a:lstStyle>
          <a:p>
            <a:r>
              <a:rPr lang="cs-CZ" sz="1600" dirty="0">
                <a:solidFill>
                  <a:schemeClr val="bg1"/>
                </a:solidFill>
              </a:rPr>
              <a:t>SVĚTO MÁ VSTUPOVAT DO MÍSTNOSTI Z VÍCE SVĚTOVÝCH STRAN</a:t>
            </a:r>
            <a:endParaRPr lang="de-DE" sz="1600" dirty="0">
              <a:solidFill>
                <a:schemeClr val="bg1"/>
              </a:solidFill>
            </a:endParaRPr>
          </a:p>
          <a:p>
            <a:r>
              <a:rPr lang="de-DE" sz="1600" dirty="0">
                <a:solidFill>
                  <a:schemeClr val="bg1"/>
                </a:solidFill>
              </a:rPr>
              <a:t> </a:t>
            </a:r>
            <a:r>
              <a:rPr lang="de-DE" sz="1600" dirty="0">
                <a:solidFill>
                  <a:schemeClr val="tx1"/>
                </a:solidFill>
              </a:rPr>
              <a:t>ORIENTATION</a:t>
            </a:r>
          </a:p>
          <a:p>
            <a:endParaRPr lang="de-DE" sz="1600" dirty="0">
              <a:solidFill>
                <a:schemeClr val="bg1"/>
              </a:solidFill>
            </a:endParaRPr>
          </a:p>
          <a:p>
            <a:pPr>
              <a:buFont typeface="Arial" panose="020B0604020202020204" pitchFamily="34" charset="0"/>
              <a:buNone/>
            </a:pPr>
            <a:endParaRPr lang="de-DE" sz="2399" dirty="0">
              <a:solidFill>
                <a:schemeClr val="bg1"/>
              </a:solidFill>
            </a:endParaRPr>
          </a:p>
        </p:txBody>
      </p:sp>
      <p:pic>
        <p:nvPicPr>
          <p:cNvPr id="7" name="Grafik 42">
            <a:extLst>
              <a:ext uri="{FF2B5EF4-FFF2-40B4-BE49-F238E27FC236}">
                <a16:creationId xmlns:a16="http://schemas.microsoft.com/office/drawing/2014/main" id="{860D2FFC-CB62-417A-880A-B23DDC1D15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3909" y="4941980"/>
            <a:ext cx="430853" cy="454790"/>
          </a:xfrm>
          <a:prstGeom prst="rect">
            <a:avLst/>
          </a:prstGeom>
        </p:spPr>
      </p:pic>
    </p:spTree>
    <p:extLst>
      <p:ext uri="{BB962C8B-B14F-4D97-AF65-F5344CB8AC3E}">
        <p14:creationId xmlns:p14="http://schemas.microsoft.com/office/powerpoint/2010/main" val="311183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sp>
        <p:nvSpPr>
          <p:cNvPr id="4" name="Title 3">
            <a:extLst>
              <a:ext uri="{FF2B5EF4-FFF2-40B4-BE49-F238E27FC236}">
                <a16:creationId xmlns:a16="http://schemas.microsoft.com/office/drawing/2014/main" id="{A38F77AF-9FEE-4641-B3E1-3A1C559281F7}"/>
              </a:ext>
            </a:extLst>
          </p:cNvPr>
          <p:cNvSpPr>
            <a:spLocks noGrp="1"/>
          </p:cNvSpPr>
          <p:nvPr>
            <p:ph type="title"/>
          </p:nvPr>
        </p:nvSpPr>
        <p:spPr/>
        <p:txBody>
          <a:bodyPr/>
          <a:lstStyle/>
          <a:p>
            <a:endParaRPr lang="cs-CZ"/>
          </a:p>
        </p:txBody>
      </p:sp>
      <p:pic>
        <p:nvPicPr>
          <p:cNvPr id="7" name="Picture 6">
            <a:extLst>
              <a:ext uri="{FF2B5EF4-FFF2-40B4-BE49-F238E27FC236}">
                <a16:creationId xmlns:a16="http://schemas.microsoft.com/office/drawing/2014/main" id="{6FCB9717-6832-4F62-B5E8-4CC2768B7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983" y="-16913"/>
            <a:ext cx="9144860" cy="6858000"/>
          </a:xfrm>
          <a:prstGeom prst="rect">
            <a:avLst/>
          </a:prstGeom>
        </p:spPr>
      </p:pic>
    </p:spTree>
    <p:extLst>
      <p:ext uri="{BB962C8B-B14F-4D97-AF65-F5344CB8AC3E}">
        <p14:creationId xmlns:p14="http://schemas.microsoft.com/office/powerpoint/2010/main" val="39019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8" name="Grafik 7">
            <a:extLst>
              <a:ext uri="{FF2B5EF4-FFF2-40B4-BE49-F238E27FC236}">
                <a16:creationId xmlns:a16="http://schemas.microsoft.com/office/drawing/2014/main" id="{086EA6D5-534C-4225-9466-E7122148EC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8333" y="-310993"/>
            <a:ext cx="4630491" cy="6416628"/>
          </a:xfrm>
          <a:prstGeom prst="rect">
            <a:avLst/>
          </a:prstGeom>
        </p:spPr>
      </p:pic>
      <p:pic>
        <p:nvPicPr>
          <p:cNvPr id="13" name="Grafik 12">
            <a:extLst>
              <a:ext uri="{FF2B5EF4-FFF2-40B4-BE49-F238E27FC236}">
                <a16:creationId xmlns:a16="http://schemas.microsoft.com/office/drawing/2014/main" id="{4C009889-8710-4CA3-97C2-1FE4A4A112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9507" y="-310993"/>
            <a:ext cx="4478827" cy="6416628"/>
          </a:xfrm>
          <a:prstGeom prst="rect">
            <a:avLst/>
          </a:prstGeom>
        </p:spPr>
      </p:pic>
    </p:spTree>
    <p:extLst>
      <p:ext uri="{BB962C8B-B14F-4D97-AF65-F5344CB8AC3E}">
        <p14:creationId xmlns:p14="http://schemas.microsoft.com/office/powerpoint/2010/main" val="402737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sp>
        <p:nvSpPr>
          <p:cNvPr id="4" name="Title 3">
            <a:extLst>
              <a:ext uri="{FF2B5EF4-FFF2-40B4-BE49-F238E27FC236}">
                <a16:creationId xmlns:a16="http://schemas.microsoft.com/office/drawing/2014/main" id="{A38F77AF-9FEE-4641-B3E1-3A1C559281F7}"/>
              </a:ext>
            </a:extLst>
          </p:cNvPr>
          <p:cNvSpPr>
            <a:spLocks noGrp="1"/>
          </p:cNvSpPr>
          <p:nvPr>
            <p:ph type="title"/>
          </p:nvPr>
        </p:nvSpPr>
        <p:spPr/>
        <p:txBody>
          <a:bodyPr/>
          <a:lstStyle/>
          <a:p>
            <a:endParaRPr lang="cs-CZ"/>
          </a:p>
        </p:txBody>
      </p:sp>
      <p:pic>
        <p:nvPicPr>
          <p:cNvPr id="11" name="Grafik 2">
            <a:extLst>
              <a:ext uri="{FF2B5EF4-FFF2-40B4-BE49-F238E27FC236}">
                <a16:creationId xmlns:a16="http://schemas.microsoft.com/office/drawing/2014/main" id="{6BC7241B-44AB-482B-894C-1F535EDE57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5696" y="893"/>
            <a:ext cx="5143129" cy="6856214"/>
          </a:xfrm>
          <a:prstGeom prst="rect">
            <a:avLst/>
          </a:prstGeom>
        </p:spPr>
      </p:pic>
    </p:spTree>
    <p:extLst>
      <p:ext uri="{BB962C8B-B14F-4D97-AF65-F5344CB8AC3E}">
        <p14:creationId xmlns:p14="http://schemas.microsoft.com/office/powerpoint/2010/main" val="22091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BBAE-ED75-4833-A4AA-3B8104DCB653}"/>
              </a:ext>
            </a:extLst>
          </p:cNvPr>
          <p:cNvSpPr>
            <a:spLocks noGrp="1"/>
          </p:cNvSpPr>
          <p:nvPr>
            <p:ph type="title"/>
          </p:nvPr>
        </p:nvSpPr>
        <p:spPr>
          <a:xfrm>
            <a:off x="341785" y="5046793"/>
            <a:ext cx="9518649" cy="457200"/>
          </a:xfrm>
        </p:spPr>
        <p:txBody>
          <a:bodyPr/>
          <a:lstStyle/>
          <a:p>
            <a:r>
              <a:rPr lang="cs-CZ" dirty="0">
                <a:solidFill>
                  <a:schemeClr val="accent1"/>
                </a:solidFill>
              </a:rPr>
              <a:t>//</a:t>
            </a:r>
            <a:r>
              <a:rPr lang="cs-CZ" dirty="0"/>
              <a:t> THE </a:t>
            </a:r>
            <a:r>
              <a:rPr lang="cs-CZ" dirty="0" err="1"/>
              <a:t>Indoor</a:t>
            </a:r>
            <a:r>
              <a:rPr lang="cs-CZ" dirty="0"/>
              <a:t> </a:t>
            </a:r>
            <a:r>
              <a:rPr lang="cs-CZ" dirty="0" err="1"/>
              <a:t>generation</a:t>
            </a:r>
            <a:r>
              <a:rPr lang="cs-CZ" dirty="0"/>
              <a:t> </a:t>
            </a:r>
          </a:p>
        </p:txBody>
      </p:sp>
      <p:sp>
        <p:nvSpPr>
          <p:cNvPr id="11" name="Picture Placeholder 10">
            <a:extLst>
              <a:ext uri="{FF2B5EF4-FFF2-40B4-BE49-F238E27FC236}">
                <a16:creationId xmlns:a16="http://schemas.microsoft.com/office/drawing/2014/main" id="{BBEEC489-86E5-4A60-8CA8-D7ECB081942E}"/>
              </a:ext>
            </a:extLst>
          </p:cNvPr>
          <p:cNvSpPr>
            <a:spLocks noGrp="1"/>
          </p:cNvSpPr>
          <p:nvPr>
            <p:ph type="pic" sz="quarter" idx="13"/>
          </p:nvPr>
        </p:nvSpPr>
        <p:spPr/>
      </p:sp>
      <p:sp>
        <p:nvSpPr>
          <p:cNvPr id="4" name="Footer Placeholder 3">
            <a:extLst>
              <a:ext uri="{FF2B5EF4-FFF2-40B4-BE49-F238E27FC236}">
                <a16:creationId xmlns:a16="http://schemas.microsoft.com/office/drawing/2014/main" id="{3AAA33BB-E8F4-440F-9AA6-B4B5C2E83D9A}"/>
              </a:ext>
            </a:extLst>
          </p:cNvPr>
          <p:cNvSpPr>
            <a:spLocks noGrp="1"/>
          </p:cNvSpPr>
          <p:nvPr>
            <p:ph type="ftr" sz="quarter" idx="19"/>
          </p:nvPr>
        </p:nvSpPr>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endParaRPr kumimoji="0" lang="en-GB" sz="900" b="0" i="0" u="none" strike="noStrike" kern="1200" cap="all" spc="0" normalizeH="0" baseline="0" noProof="0" dirty="0">
              <a:ln>
                <a:noFill/>
              </a:ln>
              <a:solidFill>
                <a:srgbClr val="B0B0B0"/>
              </a:solidFill>
              <a:effectLst/>
              <a:uLnTx/>
              <a:uFillTx/>
              <a:latin typeface="VeluxForOffice"/>
              <a:ea typeface="+mn-ea"/>
              <a:cs typeface="+mn-cs"/>
            </a:endParaRPr>
          </a:p>
        </p:txBody>
      </p:sp>
      <p:sp>
        <p:nvSpPr>
          <p:cNvPr id="5" name="Slide Number Placeholder 4">
            <a:extLst>
              <a:ext uri="{FF2B5EF4-FFF2-40B4-BE49-F238E27FC236}">
                <a16:creationId xmlns:a16="http://schemas.microsoft.com/office/drawing/2014/main" id="{DEC8499F-3720-4D36-9F8A-5A854AF5CFB1}"/>
              </a:ext>
            </a:extLst>
          </p:cNvPr>
          <p:cNvSpPr>
            <a:spLocks noGrp="1"/>
          </p:cNvSpPr>
          <p:nvPr>
            <p:ph type="sldNum" sz="quarter" idx="2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0292E62-ABCD-4E1A-9CD4-1F4D24B7AC52}" type="slidenum">
              <a:rPr kumimoji="0" lang="en-GB" sz="900" b="0" i="0" u="none" strike="noStrike" kern="1200" cap="none" spc="0" normalizeH="0" baseline="0" noProof="0" smtClean="0">
                <a:ln>
                  <a:noFill/>
                </a:ln>
                <a:solidFill>
                  <a:srgbClr val="B0B0B0"/>
                </a:solidFill>
                <a:effectLst/>
                <a:uLnTx/>
                <a:uFillTx/>
                <a:latin typeface="VeluxForOffice"/>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GB" sz="900" b="0" i="0" u="none" strike="noStrike" kern="1200" cap="none" spc="0" normalizeH="0" baseline="0" noProof="0" dirty="0">
              <a:ln>
                <a:noFill/>
              </a:ln>
              <a:solidFill>
                <a:srgbClr val="B0B0B0"/>
              </a:solidFill>
              <a:effectLst/>
              <a:uLnTx/>
              <a:uFillTx/>
              <a:latin typeface="VeluxForOffice"/>
              <a:ea typeface="+mn-ea"/>
              <a:cs typeface="+mn-cs"/>
            </a:endParaRPr>
          </a:p>
        </p:txBody>
      </p:sp>
      <p:sp>
        <p:nvSpPr>
          <p:cNvPr id="7" name="Subtitle 6">
            <a:extLst>
              <a:ext uri="{FF2B5EF4-FFF2-40B4-BE49-F238E27FC236}">
                <a16:creationId xmlns:a16="http://schemas.microsoft.com/office/drawing/2014/main" id="{702F25B1-78A0-4F02-A6A5-436C95457406}"/>
              </a:ext>
            </a:extLst>
          </p:cNvPr>
          <p:cNvSpPr>
            <a:spLocks noGrp="1"/>
          </p:cNvSpPr>
          <p:nvPr>
            <p:ph type="subTitle" idx="1"/>
          </p:nvPr>
        </p:nvSpPr>
        <p:spPr/>
        <p:txBody>
          <a:bodyPr/>
          <a:lstStyle/>
          <a:p>
            <a:r>
              <a:rPr lang="cs-CZ" sz="1800" dirty="0" err="1"/>
              <a:t>Healthy</a:t>
            </a:r>
            <a:r>
              <a:rPr lang="cs-CZ" sz="1800" dirty="0"/>
              <a:t> </a:t>
            </a:r>
            <a:r>
              <a:rPr lang="cs-CZ" sz="1800" dirty="0" err="1"/>
              <a:t>home</a:t>
            </a:r>
            <a:r>
              <a:rPr lang="cs-CZ" sz="1800" dirty="0"/>
              <a:t> </a:t>
            </a:r>
            <a:r>
              <a:rPr lang="cs-CZ" sz="1800" dirty="0" err="1"/>
              <a:t>academy</a:t>
            </a:r>
            <a:endParaRPr lang="cs-CZ" sz="1800" dirty="0"/>
          </a:p>
        </p:txBody>
      </p:sp>
      <p:pic>
        <p:nvPicPr>
          <p:cNvPr id="10" name="Picture 9">
            <a:extLst>
              <a:ext uri="{FF2B5EF4-FFF2-40B4-BE49-F238E27FC236}">
                <a16:creationId xmlns:a16="http://schemas.microsoft.com/office/drawing/2014/main" id="{5D85A9AD-FAEC-41F6-86BB-A1EF7C373D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307" y="1052736"/>
            <a:ext cx="7590843" cy="3960440"/>
          </a:xfrm>
          <a:prstGeom prst="rect">
            <a:avLst/>
          </a:prstGeom>
        </p:spPr>
      </p:pic>
      <p:sp>
        <p:nvSpPr>
          <p:cNvPr id="14" name="Subtitle 6">
            <a:extLst>
              <a:ext uri="{FF2B5EF4-FFF2-40B4-BE49-F238E27FC236}">
                <a16:creationId xmlns:a16="http://schemas.microsoft.com/office/drawing/2014/main" id="{D00D8366-6D66-4CF4-958B-CF7B1BA735B7}"/>
              </a:ext>
            </a:extLst>
          </p:cNvPr>
          <p:cNvSpPr txBox="1">
            <a:spLocks/>
          </p:cNvSpPr>
          <p:nvPr/>
        </p:nvSpPr>
        <p:spPr>
          <a:xfrm>
            <a:off x="358776" y="5629807"/>
            <a:ext cx="9518649" cy="302018"/>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SzPct val="80000"/>
              <a:buFont typeface="Arial" panose="020B0604020202020204" pitchFamily="34" charset="0"/>
              <a:buNone/>
              <a:tabLst/>
              <a:defRPr sz="1500" i="0" cap="all" baseline="0">
                <a:solidFill>
                  <a:schemeClr val="tx1"/>
                </a:solidFill>
                <a:latin typeface="+mn-lt"/>
                <a:ea typeface="+mn-ea"/>
                <a:cs typeface="+mn-cs"/>
              </a:defRPr>
            </a:lvl1pPr>
            <a:lvl2pPr marL="457200" indent="0" algn="ctr" rtl="0" eaLnBrk="1" fontAlgn="base" hangingPunct="1">
              <a:lnSpc>
                <a:spcPct val="90000"/>
              </a:lnSpc>
              <a:spcBef>
                <a:spcPts val="0"/>
              </a:spcBef>
              <a:spcAft>
                <a:spcPct val="0"/>
              </a:spcAft>
              <a:buSzPct val="80000"/>
              <a:buFontTx/>
              <a:buNone/>
              <a:tabLst/>
              <a:defRPr sz="2000" i="1">
                <a:solidFill>
                  <a:schemeClr val="tx1"/>
                </a:solidFill>
                <a:latin typeface="+mn-lt"/>
              </a:defRPr>
            </a:lvl2pPr>
            <a:lvl3pPr marL="914400" indent="0" algn="ctr" rtl="0" eaLnBrk="1" fontAlgn="base" hangingPunct="1">
              <a:lnSpc>
                <a:spcPct val="100000"/>
              </a:lnSpc>
              <a:spcBef>
                <a:spcPts val="0"/>
              </a:spcBef>
              <a:spcAft>
                <a:spcPct val="0"/>
              </a:spcAft>
              <a:buSzPct val="80000"/>
              <a:buFontTx/>
              <a:buNone/>
              <a:tabLst/>
              <a:defRPr sz="1800" i="1">
                <a:solidFill>
                  <a:schemeClr val="tx1"/>
                </a:solidFill>
                <a:latin typeface="+mn-lt"/>
              </a:defRPr>
            </a:lvl3pPr>
            <a:lvl4pPr marL="1371600" indent="0" algn="ctr" rtl="0" eaLnBrk="1" fontAlgn="base" hangingPunct="1">
              <a:lnSpc>
                <a:spcPct val="100000"/>
              </a:lnSpc>
              <a:spcBef>
                <a:spcPts val="0"/>
              </a:spcBef>
              <a:spcAft>
                <a:spcPct val="0"/>
              </a:spcAft>
              <a:buSzPct val="80000"/>
              <a:buFontTx/>
              <a:buNone/>
              <a:tabLst/>
              <a:defRPr sz="1600" i="1">
                <a:solidFill>
                  <a:schemeClr val="tx1"/>
                </a:solidFill>
                <a:latin typeface="+mn-lt"/>
              </a:defRPr>
            </a:lvl4pPr>
            <a:lvl5pPr marL="1828800" indent="0" algn="ctr" rtl="0" eaLnBrk="1" fontAlgn="base" hangingPunct="1">
              <a:lnSpc>
                <a:spcPct val="100000"/>
              </a:lnSpc>
              <a:spcBef>
                <a:spcPts val="0"/>
              </a:spcBef>
              <a:spcAft>
                <a:spcPct val="0"/>
              </a:spcAft>
              <a:buSzPct val="80000"/>
              <a:buFontTx/>
              <a:buNone/>
              <a:tabLst/>
              <a:defRPr sz="1600" i="1">
                <a:solidFill>
                  <a:schemeClr val="tx1"/>
                </a:solidFill>
                <a:latin typeface="+mn-lt"/>
              </a:defRPr>
            </a:lvl5pPr>
            <a:lvl6pPr marL="2286000" indent="0" algn="ctr" rtl="0" eaLnBrk="1" fontAlgn="base" hangingPunct="1">
              <a:lnSpc>
                <a:spcPct val="90000"/>
              </a:lnSpc>
              <a:spcBef>
                <a:spcPts val="0"/>
              </a:spcBef>
              <a:spcAft>
                <a:spcPct val="0"/>
              </a:spcAft>
              <a:buSzPct val="80000"/>
              <a:buNone/>
              <a:tabLst>
                <a:tab pos="1274763" algn="l"/>
              </a:tabLst>
              <a:defRPr sz="1600" i="1">
                <a:solidFill>
                  <a:schemeClr val="tx1"/>
                </a:solidFill>
                <a:latin typeface="+mn-lt"/>
              </a:defRPr>
            </a:lvl6pPr>
            <a:lvl7pPr marL="2743200" indent="0" algn="ctr" rtl="0" eaLnBrk="1" fontAlgn="base" hangingPunct="1">
              <a:lnSpc>
                <a:spcPct val="90000"/>
              </a:lnSpc>
              <a:spcBef>
                <a:spcPts val="0"/>
              </a:spcBef>
              <a:spcAft>
                <a:spcPct val="0"/>
              </a:spcAft>
              <a:buSzPct val="80000"/>
              <a:buNone/>
              <a:tabLst>
                <a:tab pos="1274763" algn="l"/>
              </a:tabLst>
              <a:defRPr sz="1600" i="1">
                <a:solidFill>
                  <a:schemeClr val="tx1"/>
                </a:solidFill>
                <a:latin typeface="+mn-lt"/>
              </a:defRPr>
            </a:lvl7pPr>
            <a:lvl8pPr marL="3200400" indent="0" algn="ctr" rtl="0" eaLnBrk="1" fontAlgn="base" hangingPunct="1">
              <a:lnSpc>
                <a:spcPct val="90000"/>
              </a:lnSpc>
              <a:spcBef>
                <a:spcPts val="0"/>
              </a:spcBef>
              <a:spcAft>
                <a:spcPct val="0"/>
              </a:spcAft>
              <a:buSzPct val="80000"/>
              <a:buNone/>
              <a:tabLst>
                <a:tab pos="1274763" algn="l"/>
              </a:tabLst>
              <a:defRPr sz="1600" i="1">
                <a:solidFill>
                  <a:schemeClr val="tx1"/>
                </a:solidFill>
                <a:latin typeface="+mn-lt"/>
              </a:defRPr>
            </a:lvl8pPr>
            <a:lvl9pPr marL="3657600" indent="0" algn="ctr" rtl="0" eaLnBrk="1" fontAlgn="base" hangingPunct="1">
              <a:lnSpc>
                <a:spcPct val="90000"/>
              </a:lnSpc>
              <a:spcBef>
                <a:spcPts val="0"/>
              </a:spcBef>
              <a:spcAft>
                <a:spcPct val="0"/>
              </a:spcAft>
              <a:buSzPct val="80000"/>
              <a:buNone/>
              <a:tabLst>
                <a:tab pos="1274763" algn="l"/>
              </a:tabLst>
              <a:defRPr sz="1600" i="1">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80000"/>
              <a:buFont typeface="Arial" panose="020B0604020202020204" pitchFamily="34" charset="0"/>
              <a:buNone/>
              <a:tabLst/>
              <a:defRPr/>
            </a:pPr>
            <a:r>
              <a:rPr kumimoji="0" lang="cs-CZ" sz="1800" b="0" i="0" u="none" strike="noStrike" kern="0" cap="all" spc="0" normalizeH="0" baseline="0" noProof="0" dirty="0">
                <a:ln>
                  <a:noFill/>
                </a:ln>
                <a:solidFill>
                  <a:srgbClr val="000000"/>
                </a:solidFill>
                <a:effectLst/>
                <a:uLnTx/>
                <a:uFillTx/>
                <a:latin typeface="VeluxForOffice"/>
                <a:ea typeface="+mn-ea"/>
                <a:cs typeface="+mn-cs"/>
              </a:rPr>
              <a:t>         Klára bukolská</a:t>
            </a:r>
          </a:p>
        </p:txBody>
      </p:sp>
    </p:spTree>
    <p:extLst>
      <p:ext uri="{BB962C8B-B14F-4D97-AF65-F5344CB8AC3E}">
        <p14:creationId xmlns:p14="http://schemas.microsoft.com/office/powerpoint/2010/main" val="421315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7" name="Inhaltsplatzhalter 9">
            <a:extLst>
              <a:ext uri="{FF2B5EF4-FFF2-40B4-BE49-F238E27FC236}">
                <a16:creationId xmlns:a16="http://schemas.microsoft.com/office/drawing/2014/main" id="{9094761E-92D4-4F14-8330-CF3620EE47AE}"/>
              </a:ext>
            </a:extLst>
          </p:cNvPr>
          <p:cNvSpPr txBox="1">
            <a:spLocks/>
          </p:cNvSpPr>
          <p:nvPr/>
        </p:nvSpPr>
        <p:spPr>
          <a:xfrm>
            <a:off x="1241288" y="5020377"/>
            <a:ext cx="2257745" cy="48056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400" i="1" kern="1200" baseline="0">
                <a:solidFill>
                  <a:srgbClr val="B0B0B0"/>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
              </a:buBlip>
              <a:defRPr sz="2400" i="1" kern="1200">
                <a:solidFill>
                  <a:srgbClr val="B0B0B0"/>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
              </a:buBlip>
              <a:defRPr sz="2000" i="1" kern="1200">
                <a:solidFill>
                  <a:srgbClr val="B0B0B0"/>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
              </a:buBlip>
              <a:defRPr sz="1600" i="1" kern="1200">
                <a:solidFill>
                  <a:srgbClr val="B0B0B0"/>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
              </a:buBlip>
              <a:defRPr sz="1400" i="1" kern="1200">
                <a:solidFill>
                  <a:srgbClr val="B0B0B0"/>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9pPr>
          </a:lstStyle>
          <a:p>
            <a:r>
              <a:rPr lang="cs-CZ" sz="1600" dirty="0">
                <a:solidFill>
                  <a:schemeClr val="bg1"/>
                </a:solidFill>
              </a:rPr>
              <a:t>ATMOSFÉRA OVLIVNĚNÁ ROZMÍSTĚNÍM OKEN</a:t>
            </a:r>
            <a:endParaRPr lang="de-DE" sz="1600" dirty="0">
              <a:solidFill>
                <a:schemeClr val="bg1"/>
              </a:solidFill>
            </a:endParaRPr>
          </a:p>
          <a:p>
            <a:r>
              <a:rPr lang="de-DE" sz="1600" dirty="0">
                <a:solidFill>
                  <a:schemeClr val="bg1"/>
                </a:solidFill>
              </a:rPr>
              <a:t> </a:t>
            </a:r>
            <a:r>
              <a:rPr lang="de-DE" sz="1600" dirty="0">
                <a:solidFill>
                  <a:schemeClr val="tx1"/>
                </a:solidFill>
              </a:rPr>
              <a:t>ORIENTATION</a:t>
            </a:r>
          </a:p>
          <a:p>
            <a:endParaRPr lang="de-DE" sz="1600" dirty="0">
              <a:solidFill>
                <a:schemeClr val="bg1"/>
              </a:solidFill>
            </a:endParaRPr>
          </a:p>
          <a:p>
            <a:pPr>
              <a:buFont typeface="Arial" panose="020B0604020202020204" pitchFamily="34" charset="0"/>
              <a:buNone/>
            </a:pPr>
            <a:endParaRPr lang="de-DE" sz="2399" dirty="0">
              <a:solidFill>
                <a:schemeClr val="bg1"/>
              </a:solidFill>
            </a:endParaRPr>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43" name="Grafik 42">
            <a:extLst>
              <a:ext uri="{FF2B5EF4-FFF2-40B4-BE49-F238E27FC236}">
                <a16:creationId xmlns:a16="http://schemas.microsoft.com/office/drawing/2014/main" id="{66D45BBD-4817-4C2F-8F51-A9E0E575D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9" y="4941980"/>
            <a:ext cx="430853" cy="454790"/>
          </a:xfrm>
          <a:prstGeom prst="rect">
            <a:avLst/>
          </a:prstGeom>
        </p:spPr>
      </p:pic>
      <p:pic>
        <p:nvPicPr>
          <p:cNvPr id="2" name="Grafik 1">
            <a:extLst>
              <a:ext uri="{FF2B5EF4-FFF2-40B4-BE49-F238E27FC236}">
                <a16:creationId xmlns:a16="http://schemas.microsoft.com/office/drawing/2014/main" id="{BD727A40-91AF-4498-92EB-DD33AADB75C0}"/>
              </a:ext>
            </a:extLst>
          </p:cNvPr>
          <p:cNvPicPr>
            <a:picLocks noChangeAspect="1"/>
          </p:cNvPicPr>
          <p:nvPr/>
        </p:nvPicPr>
        <p:blipFill>
          <a:blip r:embed="rId5"/>
          <a:stretch>
            <a:fillRect/>
          </a:stretch>
        </p:blipFill>
        <p:spPr>
          <a:xfrm>
            <a:off x="4061510" y="200537"/>
            <a:ext cx="7213788" cy="6325580"/>
          </a:xfrm>
          <a:prstGeom prst="rect">
            <a:avLst/>
          </a:prstGeom>
        </p:spPr>
      </p:pic>
      <p:pic>
        <p:nvPicPr>
          <p:cNvPr id="4" name="Grafik 3">
            <a:extLst>
              <a:ext uri="{FF2B5EF4-FFF2-40B4-BE49-F238E27FC236}">
                <a16:creationId xmlns:a16="http://schemas.microsoft.com/office/drawing/2014/main" id="{74909C91-9126-4F6C-ADB9-96456168AA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84959" y="3518091"/>
            <a:ext cx="4217119" cy="3339015"/>
          </a:xfrm>
          <a:prstGeom prst="rect">
            <a:avLst/>
          </a:prstGeom>
        </p:spPr>
      </p:pic>
      <p:pic>
        <p:nvPicPr>
          <p:cNvPr id="8" name="Grafik 7">
            <a:extLst>
              <a:ext uri="{FF2B5EF4-FFF2-40B4-BE49-F238E27FC236}">
                <a16:creationId xmlns:a16="http://schemas.microsoft.com/office/drawing/2014/main" id="{83AC66B0-E968-43AF-89EA-CC1F56C848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02078" y="295287"/>
            <a:ext cx="4273212" cy="3021380"/>
          </a:xfrm>
          <a:prstGeom prst="rect">
            <a:avLst/>
          </a:prstGeom>
        </p:spPr>
      </p:pic>
      <p:pic>
        <p:nvPicPr>
          <p:cNvPr id="10" name="Grafik 9">
            <a:extLst>
              <a:ext uri="{FF2B5EF4-FFF2-40B4-BE49-F238E27FC236}">
                <a16:creationId xmlns:a16="http://schemas.microsoft.com/office/drawing/2014/main" id="{AA1236FB-BE7E-4543-AD56-39B034479F9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26776" y="215678"/>
            <a:ext cx="4275301" cy="3100989"/>
          </a:xfrm>
          <a:prstGeom prst="rect">
            <a:avLst/>
          </a:prstGeom>
        </p:spPr>
      </p:pic>
      <p:pic>
        <p:nvPicPr>
          <p:cNvPr id="14" name="Grafik 13">
            <a:extLst>
              <a:ext uri="{FF2B5EF4-FFF2-40B4-BE49-F238E27FC236}">
                <a16:creationId xmlns:a16="http://schemas.microsoft.com/office/drawing/2014/main" id="{0878E5A9-2754-4E54-9ECA-3CE33B789B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7902077" y="3453841"/>
            <a:ext cx="4236368" cy="3403266"/>
          </a:xfrm>
          <a:prstGeom prst="rect">
            <a:avLst/>
          </a:prstGeom>
        </p:spPr>
      </p:pic>
    </p:spTree>
    <p:extLst>
      <p:ext uri="{BB962C8B-B14F-4D97-AF65-F5344CB8AC3E}">
        <p14:creationId xmlns:p14="http://schemas.microsoft.com/office/powerpoint/2010/main" val="24938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3" name="COU - brochure - pag 8-9 - juliana.jpg" descr="COU - brochure - pag 8-9 - juliana.jpg"/>
          <p:cNvPicPr>
            <a:picLocks noChangeAspect="1"/>
          </p:cNvPicPr>
          <p:nvPr/>
        </p:nvPicPr>
        <p:blipFill>
          <a:blip r:embed="rId3">
            <a:extLst/>
          </a:blip>
          <a:stretch>
            <a:fillRect/>
          </a:stretch>
        </p:blipFill>
        <p:spPr>
          <a:xfrm>
            <a:off x="1242510" y="-32710"/>
            <a:ext cx="9703804" cy="6574006"/>
          </a:xfrm>
          <a:prstGeom prst="rect">
            <a:avLst/>
          </a:prstGeom>
          <a:ln w="12700">
            <a:miter lim="400000"/>
          </a:ln>
        </p:spPr>
      </p:pic>
      <p:sp>
        <p:nvSpPr>
          <p:cNvPr id="714" name="Rechthoek"/>
          <p:cNvSpPr/>
          <p:nvPr/>
        </p:nvSpPr>
        <p:spPr>
          <a:xfrm>
            <a:off x="1060513" y="5834072"/>
            <a:ext cx="10013488" cy="1064284"/>
          </a:xfrm>
          <a:prstGeom prst="rect">
            <a:avLst/>
          </a:prstGeom>
          <a:solidFill>
            <a:srgbClr val="000000"/>
          </a:solidFill>
          <a:ln w="12700">
            <a:miter lim="400000"/>
          </a:ln>
        </p:spPr>
        <p:txBody>
          <a:bodyPr lIns="16295" tIns="16295" rIns="16295" bIns="16295" anchor="ctr"/>
          <a:lstStyle/>
          <a:p>
            <a:pPr>
              <a:defRPr sz="5600">
                <a:effectLst>
                  <a:outerShdw blurRad="38100" dist="12700" dir="5400000" rotWithShape="0">
                    <a:srgbClr val="000000">
                      <a:alpha val="50000"/>
                    </a:srgbClr>
                  </a:outerShdw>
                </a:effectLst>
              </a:defRPr>
            </a:pPr>
            <a:endParaRPr sz="1796"/>
          </a:p>
        </p:txBody>
      </p:sp>
      <p:pic>
        <p:nvPicPr>
          <p:cNvPr id="715" name="C-logo zwart.jpeg" descr="C-logo zwart.jpeg"/>
          <p:cNvPicPr>
            <a:picLocks noChangeAspect="1"/>
          </p:cNvPicPr>
          <p:nvPr/>
        </p:nvPicPr>
        <p:blipFill>
          <a:blip r:embed="rId4">
            <a:extLst/>
          </a:blip>
          <a:stretch>
            <a:fillRect/>
          </a:stretch>
        </p:blipFill>
        <p:spPr>
          <a:xfrm>
            <a:off x="5839800" y="6111601"/>
            <a:ext cx="509225" cy="509225"/>
          </a:xfrm>
          <a:prstGeom prst="rect">
            <a:avLst/>
          </a:prstGeom>
          <a:ln w="12700">
            <a:miter lim="400000"/>
          </a:ln>
        </p:spPr>
      </p:pic>
      <p:sp>
        <p:nvSpPr>
          <p:cNvPr id="5" name="Rectangle 4">
            <a:extLst>
              <a:ext uri="{FF2B5EF4-FFF2-40B4-BE49-F238E27FC236}">
                <a16:creationId xmlns:a16="http://schemas.microsoft.com/office/drawing/2014/main" id="{053DDF52-4A5D-4B5D-BE9C-6D4F9B844F61}"/>
              </a:ext>
            </a:extLst>
          </p:cNvPr>
          <p:cNvSpPr/>
          <p:nvPr/>
        </p:nvSpPr>
        <p:spPr>
          <a:xfrm>
            <a:off x="1873193" y="6165304"/>
            <a:ext cx="2069926" cy="369332"/>
          </a:xfrm>
          <a:prstGeom prst="rect">
            <a:avLst/>
          </a:prstGeom>
        </p:spPr>
        <p:txBody>
          <a:bodyPr wrap="none">
            <a:spAutoFit/>
          </a:bodyPr>
          <a:lstStyle/>
          <a:p>
            <a:r>
              <a:rPr lang="cs-CZ" cap="all" dirty="0">
                <a:solidFill>
                  <a:srgbClr val="FFFFFF"/>
                </a:solidFill>
                <a:latin typeface="Helvetica_Bold"/>
              </a:rPr>
              <a:t>JULIANA FAMILIA</a:t>
            </a:r>
            <a:endParaRPr lang="cs-CZ" b="0" i="0" cap="all" dirty="0">
              <a:solidFill>
                <a:srgbClr val="FFFFFF"/>
              </a:solidFill>
              <a:effectLst/>
              <a:latin typeface="Helvetica_Bold"/>
            </a:endParaRPr>
          </a:p>
        </p:txBody>
      </p:sp>
    </p:spTree>
    <p:extLst>
      <p:ext uri="{BB962C8B-B14F-4D97-AF65-F5344CB8AC3E}">
        <p14:creationId xmlns:p14="http://schemas.microsoft.com/office/powerpoint/2010/main" val="34613939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9" name="Grafik 8">
            <a:extLst>
              <a:ext uri="{FF2B5EF4-FFF2-40B4-BE49-F238E27FC236}">
                <a16:creationId xmlns:a16="http://schemas.microsoft.com/office/drawing/2014/main" id="{FEFC9CC0-3746-43CF-B774-3C04DFC90E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042" b="7536"/>
          <a:stretch/>
        </p:blipFill>
        <p:spPr>
          <a:xfrm>
            <a:off x="1454541" y="2578168"/>
            <a:ext cx="4997798" cy="4278938"/>
          </a:xfrm>
          <a:prstGeom prst="rect">
            <a:avLst/>
          </a:prstGeom>
        </p:spPr>
      </p:pic>
      <p:pic>
        <p:nvPicPr>
          <p:cNvPr id="4" name="Grafik 3">
            <a:extLst>
              <a:ext uri="{FF2B5EF4-FFF2-40B4-BE49-F238E27FC236}">
                <a16:creationId xmlns:a16="http://schemas.microsoft.com/office/drawing/2014/main" id="{846EEAC9-CA1C-4377-AB6F-4EB0A0E0A3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47" r="11051"/>
          <a:stretch/>
        </p:blipFill>
        <p:spPr>
          <a:xfrm>
            <a:off x="6452339" y="510590"/>
            <a:ext cx="5736486" cy="6346517"/>
          </a:xfrm>
          <a:prstGeom prst="rect">
            <a:avLst/>
          </a:prstGeom>
        </p:spPr>
      </p:pic>
      <p:grpSp>
        <p:nvGrpSpPr>
          <p:cNvPr id="2" name="Gruppieren 1">
            <a:extLst>
              <a:ext uri="{FF2B5EF4-FFF2-40B4-BE49-F238E27FC236}">
                <a16:creationId xmlns:a16="http://schemas.microsoft.com/office/drawing/2014/main" id="{73325430-1EDE-430F-9A87-B4A6BF10DC1C}"/>
              </a:ext>
            </a:extLst>
          </p:cNvPr>
          <p:cNvGrpSpPr/>
          <p:nvPr/>
        </p:nvGrpSpPr>
        <p:grpSpPr>
          <a:xfrm>
            <a:off x="6724512" y="2922413"/>
            <a:ext cx="2472452" cy="1288680"/>
            <a:chOff x="5918200" y="3773963"/>
            <a:chExt cx="2473096" cy="1289016"/>
          </a:xfrm>
        </p:grpSpPr>
        <p:pic>
          <p:nvPicPr>
            <p:cNvPr id="8" name="Grafik 7">
              <a:extLst>
                <a:ext uri="{FF2B5EF4-FFF2-40B4-BE49-F238E27FC236}">
                  <a16:creationId xmlns:a16="http://schemas.microsoft.com/office/drawing/2014/main" id="{BC6748C7-B012-4F15-8D36-2C294D7A02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761" r="15781"/>
            <a:stretch/>
          </p:blipFill>
          <p:spPr>
            <a:xfrm>
              <a:off x="5918200" y="3773964"/>
              <a:ext cx="1014542" cy="1289015"/>
            </a:xfrm>
            <a:prstGeom prst="rect">
              <a:avLst/>
            </a:prstGeom>
          </p:spPr>
        </p:pic>
        <p:cxnSp>
          <p:nvCxnSpPr>
            <p:cNvPr id="13" name="Gerader Verbinder 12">
              <a:extLst>
                <a:ext uri="{FF2B5EF4-FFF2-40B4-BE49-F238E27FC236}">
                  <a16:creationId xmlns:a16="http://schemas.microsoft.com/office/drawing/2014/main" id="{C798DC34-4FF4-4B2B-951C-41E4E36C36FC}"/>
                </a:ext>
              </a:extLst>
            </p:cNvPr>
            <p:cNvCxnSpPr>
              <a:cxnSpLocks/>
            </p:cNvCxnSpPr>
            <p:nvPr/>
          </p:nvCxnSpPr>
          <p:spPr>
            <a:xfrm flipH="1" flipV="1">
              <a:off x="7015292" y="3773963"/>
              <a:ext cx="1376004" cy="109640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CB37F7EE-42AE-4D72-B626-1B6F381E6A0A}"/>
                </a:ext>
              </a:extLst>
            </p:cNvPr>
            <p:cNvCxnSpPr>
              <a:cxnSpLocks/>
            </p:cNvCxnSpPr>
            <p:nvPr/>
          </p:nvCxnSpPr>
          <p:spPr>
            <a:xfrm flipH="1">
              <a:off x="7015292" y="4914900"/>
              <a:ext cx="1376004" cy="14807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 name="Gruppieren 5">
            <a:extLst>
              <a:ext uri="{FF2B5EF4-FFF2-40B4-BE49-F238E27FC236}">
                <a16:creationId xmlns:a16="http://schemas.microsoft.com/office/drawing/2014/main" id="{645C39AA-44D6-4DE2-84F4-9E053884BEDC}"/>
              </a:ext>
            </a:extLst>
          </p:cNvPr>
          <p:cNvGrpSpPr/>
          <p:nvPr/>
        </p:nvGrpSpPr>
        <p:grpSpPr>
          <a:xfrm>
            <a:off x="617141" y="4620109"/>
            <a:ext cx="3275503" cy="792288"/>
            <a:chOff x="617302" y="4620419"/>
            <a:chExt cx="3276356" cy="792494"/>
          </a:xfrm>
        </p:grpSpPr>
        <p:pic>
          <p:nvPicPr>
            <p:cNvPr id="27" name="Grafik 26">
              <a:extLst>
                <a:ext uri="{FF2B5EF4-FFF2-40B4-BE49-F238E27FC236}">
                  <a16:creationId xmlns:a16="http://schemas.microsoft.com/office/drawing/2014/main" id="{439C6A32-8A56-460B-85A5-71A9D230B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16" t="20696" r="7219" b="24623"/>
            <a:stretch/>
          </p:blipFill>
          <p:spPr>
            <a:xfrm>
              <a:off x="617302" y="4620419"/>
              <a:ext cx="1817140" cy="792494"/>
            </a:xfrm>
            <a:prstGeom prst="rect">
              <a:avLst/>
            </a:prstGeom>
          </p:spPr>
        </p:pic>
        <p:cxnSp>
          <p:nvCxnSpPr>
            <p:cNvPr id="28" name="Gerader Verbinder 27">
              <a:extLst>
                <a:ext uri="{FF2B5EF4-FFF2-40B4-BE49-F238E27FC236}">
                  <a16:creationId xmlns:a16="http://schemas.microsoft.com/office/drawing/2014/main" id="{750D2010-93A1-4676-96BE-CAF6F10739BD}"/>
                </a:ext>
              </a:extLst>
            </p:cNvPr>
            <p:cNvCxnSpPr>
              <a:cxnSpLocks/>
            </p:cNvCxnSpPr>
            <p:nvPr/>
          </p:nvCxnSpPr>
          <p:spPr>
            <a:xfrm flipH="1" flipV="1">
              <a:off x="2522582" y="4648566"/>
              <a:ext cx="1371074" cy="27932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0532D164-2A13-43F2-84CB-FE68BDBA44AA}"/>
                </a:ext>
              </a:extLst>
            </p:cNvPr>
            <p:cNvCxnSpPr>
              <a:cxnSpLocks/>
            </p:cNvCxnSpPr>
            <p:nvPr/>
          </p:nvCxnSpPr>
          <p:spPr>
            <a:xfrm flipH="1">
              <a:off x="2522582" y="4959716"/>
              <a:ext cx="1371076" cy="3937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24CD79AE-3628-46EC-A7B0-F02FFB79BFB4}"/>
              </a:ext>
            </a:extLst>
          </p:cNvPr>
          <p:cNvGrpSpPr/>
          <p:nvPr/>
        </p:nvGrpSpPr>
        <p:grpSpPr>
          <a:xfrm>
            <a:off x="4090900" y="3263009"/>
            <a:ext cx="972463" cy="1600088"/>
            <a:chOff x="4265320" y="3774028"/>
            <a:chExt cx="972716" cy="1600505"/>
          </a:xfrm>
        </p:grpSpPr>
        <p:pic>
          <p:nvPicPr>
            <p:cNvPr id="37" name="Grafik 36">
              <a:extLst>
                <a:ext uri="{FF2B5EF4-FFF2-40B4-BE49-F238E27FC236}">
                  <a16:creationId xmlns:a16="http://schemas.microsoft.com/office/drawing/2014/main" id="{E8E97432-A30C-4F5E-8A7D-E8DE667E40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983" t="56027"/>
            <a:stretch/>
          </p:blipFill>
          <p:spPr>
            <a:xfrm>
              <a:off x="4495100" y="3774028"/>
              <a:ext cx="742936" cy="874538"/>
            </a:xfrm>
            <a:prstGeom prst="rect">
              <a:avLst/>
            </a:prstGeom>
          </p:spPr>
        </p:pic>
        <p:cxnSp>
          <p:nvCxnSpPr>
            <p:cNvPr id="39" name="Gerader Verbinder 38">
              <a:extLst>
                <a:ext uri="{FF2B5EF4-FFF2-40B4-BE49-F238E27FC236}">
                  <a16:creationId xmlns:a16="http://schemas.microsoft.com/office/drawing/2014/main" id="{914090EB-C0F1-49E0-93D8-521B62988BBA}"/>
                </a:ext>
              </a:extLst>
            </p:cNvPr>
            <p:cNvCxnSpPr>
              <a:cxnSpLocks/>
            </p:cNvCxnSpPr>
            <p:nvPr/>
          </p:nvCxnSpPr>
          <p:spPr>
            <a:xfrm flipV="1">
              <a:off x="4265320" y="4702237"/>
              <a:ext cx="229780" cy="6722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5981EE7E-AB8B-4E7F-95FC-8DEDFBE3D271}"/>
                </a:ext>
              </a:extLst>
            </p:cNvPr>
            <p:cNvCxnSpPr>
              <a:cxnSpLocks/>
            </p:cNvCxnSpPr>
            <p:nvPr/>
          </p:nvCxnSpPr>
          <p:spPr>
            <a:xfrm flipH="1">
              <a:off x="4304866" y="4702236"/>
              <a:ext cx="933170" cy="67229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6" name="Titel 7">
            <a:extLst>
              <a:ext uri="{FF2B5EF4-FFF2-40B4-BE49-F238E27FC236}">
                <a16:creationId xmlns:a16="http://schemas.microsoft.com/office/drawing/2014/main" id="{AF99B620-A323-4223-8BA2-A3A7DD7BB3D2}"/>
              </a:ext>
            </a:extLst>
          </p:cNvPr>
          <p:cNvSpPr>
            <a:spLocks noGrp="1"/>
          </p:cNvSpPr>
          <p:nvPr>
            <p:ph type="title"/>
          </p:nvPr>
        </p:nvSpPr>
        <p:spPr>
          <a:xfrm>
            <a:off x="349109" y="760295"/>
            <a:ext cx="9515921" cy="457081"/>
          </a:xfrm>
        </p:spPr>
        <p:txBody>
          <a:bodyPr/>
          <a:lstStyle/>
          <a:p>
            <a:r>
              <a:rPr lang="cs-CZ" dirty="0">
                <a:solidFill>
                  <a:schemeClr val="bg1"/>
                </a:solidFill>
                <a:latin typeface="VELUXforOffice" panose="02000506030000020004" pitchFamily="2" charset="0"/>
              </a:rPr>
              <a:t>Pohled ven mění  pocit uvnitř</a:t>
            </a:r>
            <a:endParaRPr lang="de-DE" dirty="0">
              <a:solidFill>
                <a:schemeClr val="bg1"/>
              </a:solidFill>
              <a:latin typeface="VELUXforOffice" panose="02000506030000020004" pitchFamily="2" charset="0"/>
            </a:endParaRPr>
          </a:p>
        </p:txBody>
      </p:sp>
    </p:spTree>
    <p:extLst>
      <p:ext uri="{BB962C8B-B14F-4D97-AF65-F5344CB8AC3E}">
        <p14:creationId xmlns:p14="http://schemas.microsoft.com/office/powerpoint/2010/main" val="68753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7" name="Inhaltsplatzhalter 9">
            <a:extLst>
              <a:ext uri="{FF2B5EF4-FFF2-40B4-BE49-F238E27FC236}">
                <a16:creationId xmlns:a16="http://schemas.microsoft.com/office/drawing/2014/main" id="{9094761E-92D4-4F14-8330-CF3620EE47AE}"/>
              </a:ext>
            </a:extLst>
          </p:cNvPr>
          <p:cNvSpPr txBox="1">
            <a:spLocks/>
          </p:cNvSpPr>
          <p:nvPr/>
        </p:nvSpPr>
        <p:spPr>
          <a:xfrm>
            <a:off x="1241287" y="5020377"/>
            <a:ext cx="2512612" cy="48056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400" i="1" kern="1200" baseline="0">
                <a:solidFill>
                  <a:srgbClr val="B0B0B0"/>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
              </a:buBlip>
              <a:defRPr sz="2400" i="1" kern="1200">
                <a:solidFill>
                  <a:srgbClr val="B0B0B0"/>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
              </a:buBlip>
              <a:defRPr sz="2000" i="1" kern="1200">
                <a:solidFill>
                  <a:srgbClr val="B0B0B0"/>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
              </a:buBlip>
              <a:defRPr sz="1600" i="1" kern="1200">
                <a:solidFill>
                  <a:srgbClr val="B0B0B0"/>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
              </a:buBlip>
              <a:defRPr sz="1400" i="1" kern="1200">
                <a:solidFill>
                  <a:srgbClr val="B0B0B0"/>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9pPr>
          </a:lstStyle>
          <a:p>
            <a:pPr>
              <a:buNone/>
            </a:pPr>
            <a:r>
              <a:rPr lang="cs-CZ" sz="1600" dirty="0">
                <a:solidFill>
                  <a:schemeClr val="bg1"/>
                </a:solidFill>
              </a:rPr>
              <a:t>ZDRAVÉ SVĚTLO </a:t>
            </a:r>
          </a:p>
          <a:p>
            <a:pPr>
              <a:buNone/>
            </a:pPr>
            <a:r>
              <a:rPr lang="cs-CZ" sz="1600" dirty="0">
                <a:solidFill>
                  <a:schemeClr val="bg1"/>
                </a:solidFill>
              </a:rPr>
              <a:t>ZDRAVÁ TMA</a:t>
            </a:r>
            <a:endParaRPr lang="de-DE" sz="1600" dirty="0">
              <a:solidFill>
                <a:schemeClr val="bg1"/>
              </a:solidFill>
            </a:endParaRPr>
          </a:p>
          <a:p>
            <a:r>
              <a:rPr lang="de-DE" sz="1600" dirty="0">
                <a:solidFill>
                  <a:schemeClr val="bg1"/>
                </a:solidFill>
              </a:rPr>
              <a:t> </a:t>
            </a:r>
          </a:p>
          <a:p>
            <a:pPr>
              <a:buFont typeface="Arial" panose="020B0604020202020204" pitchFamily="34" charset="0"/>
              <a:buNone/>
            </a:pPr>
            <a:endParaRPr lang="de-DE" sz="2399" dirty="0">
              <a:solidFill>
                <a:schemeClr val="bg1"/>
              </a:solidFill>
            </a:endParaRPr>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43" name="Grafik 42">
            <a:extLst>
              <a:ext uri="{FF2B5EF4-FFF2-40B4-BE49-F238E27FC236}">
                <a16:creationId xmlns:a16="http://schemas.microsoft.com/office/drawing/2014/main" id="{66D45BBD-4817-4C2F-8F51-A9E0E575D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9" y="4941980"/>
            <a:ext cx="430853" cy="454790"/>
          </a:xfrm>
          <a:prstGeom prst="rect">
            <a:avLst/>
          </a:prstGeom>
        </p:spPr>
      </p:pic>
      <p:pic>
        <p:nvPicPr>
          <p:cNvPr id="4" name="Grafik 3">
            <a:extLst>
              <a:ext uri="{FF2B5EF4-FFF2-40B4-BE49-F238E27FC236}">
                <a16:creationId xmlns:a16="http://schemas.microsoft.com/office/drawing/2014/main" id="{B3896628-EB03-43AB-B913-B443EC6F36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3315" y="-859038"/>
            <a:ext cx="7755899" cy="6856214"/>
          </a:xfrm>
          <a:prstGeom prst="rect">
            <a:avLst/>
          </a:prstGeom>
        </p:spPr>
      </p:pic>
    </p:spTree>
    <p:extLst>
      <p:ext uri="{BB962C8B-B14F-4D97-AF65-F5344CB8AC3E}">
        <p14:creationId xmlns:p14="http://schemas.microsoft.com/office/powerpoint/2010/main" val="18600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 name="Inhaltsplatzhalter 8">
            <a:extLst>
              <a:ext uri="{FF2B5EF4-FFF2-40B4-BE49-F238E27FC236}">
                <a16:creationId xmlns:a16="http://schemas.microsoft.com/office/drawing/2014/main" id="{ECD504D3-F291-4240-83D8-F9D4DA075A9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6418" y="-18506"/>
            <a:ext cx="6718794" cy="6928375"/>
          </a:xfrm>
          <a:ln>
            <a:noFill/>
          </a:ln>
          <a:effectLst>
            <a:softEdge rad="38100"/>
          </a:effectLst>
        </p:spPr>
      </p:pic>
      <p:pic>
        <p:nvPicPr>
          <p:cNvPr id="20" name="Grafik 19">
            <a:extLst>
              <a:ext uri="{FF2B5EF4-FFF2-40B4-BE49-F238E27FC236}">
                <a16:creationId xmlns:a16="http://schemas.microsoft.com/office/drawing/2014/main" id="{F8F9F136-B7F2-4AC6-AF19-51403BA170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3039" y="2482992"/>
            <a:ext cx="460972" cy="322134"/>
          </a:xfrm>
          <a:prstGeom prst="rect">
            <a:avLst/>
          </a:prstGeom>
        </p:spPr>
      </p:pic>
      <p:sp>
        <p:nvSpPr>
          <p:cNvPr id="22" name="Rechteck 21">
            <a:extLst>
              <a:ext uri="{FF2B5EF4-FFF2-40B4-BE49-F238E27FC236}">
                <a16:creationId xmlns:a16="http://schemas.microsoft.com/office/drawing/2014/main" id="{ED2CB880-1276-4A3E-87C6-93D8CB70D0B0}"/>
              </a:ext>
            </a:extLst>
          </p:cNvPr>
          <p:cNvSpPr/>
          <p:nvPr/>
        </p:nvSpPr>
        <p:spPr>
          <a:xfrm>
            <a:off x="7894612" y="2457788"/>
            <a:ext cx="3708694" cy="646331"/>
          </a:xfrm>
          <a:prstGeom prst="rect">
            <a:avLst/>
          </a:prstGeom>
        </p:spPr>
        <p:txBody>
          <a:bodyPr wrap="square">
            <a:spAutoFit/>
          </a:bodyPr>
          <a:lstStyle/>
          <a:p>
            <a:r>
              <a:rPr lang="cs-CZ" dirty="0">
                <a:solidFill>
                  <a:schemeClr val="bg1"/>
                </a:solidFill>
              </a:rPr>
              <a:t>Ventilace je klíčem k čerstvému vzduchu</a:t>
            </a:r>
            <a:endParaRPr lang="de-DE" sz="1400" dirty="0">
              <a:solidFill>
                <a:schemeClr val="bg1"/>
              </a:solidFill>
            </a:endParaRPr>
          </a:p>
        </p:txBody>
      </p:sp>
      <p:pic>
        <p:nvPicPr>
          <p:cNvPr id="25" name="Grafik 24">
            <a:extLst>
              <a:ext uri="{FF2B5EF4-FFF2-40B4-BE49-F238E27FC236}">
                <a16:creationId xmlns:a16="http://schemas.microsoft.com/office/drawing/2014/main" id="{201B4678-FFE3-4D06-92D6-EDEF844D59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3039" y="4655748"/>
            <a:ext cx="460972" cy="322134"/>
          </a:xfrm>
          <a:prstGeom prst="rect">
            <a:avLst/>
          </a:prstGeom>
        </p:spPr>
      </p:pic>
      <p:sp>
        <p:nvSpPr>
          <p:cNvPr id="28" name="Rechteck 27">
            <a:extLst>
              <a:ext uri="{FF2B5EF4-FFF2-40B4-BE49-F238E27FC236}">
                <a16:creationId xmlns:a16="http://schemas.microsoft.com/office/drawing/2014/main" id="{2FBC2236-A348-4BF0-8E4E-A3CFAF8D70A4}"/>
              </a:ext>
            </a:extLst>
          </p:cNvPr>
          <p:cNvSpPr/>
          <p:nvPr/>
        </p:nvSpPr>
        <p:spPr>
          <a:xfrm>
            <a:off x="7894612" y="4630544"/>
            <a:ext cx="3708694" cy="923330"/>
          </a:xfrm>
          <a:prstGeom prst="rect">
            <a:avLst/>
          </a:prstGeom>
        </p:spPr>
        <p:txBody>
          <a:bodyPr wrap="square">
            <a:spAutoFit/>
          </a:bodyPr>
          <a:lstStyle/>
          <a:p>
            <a:r>
              <a:rPr lang="cs-CZ" dirty="0">
                <a:solidFill>
                  <a:schemeClr val="bg1"/>
                </a:solidFill>
              </a:rPr>
              <a:t>S érou částečných renovací jsme přišli o </a:t>
            </a:r>
            <a:r>
              <a:rPr lang="cs-CZ" dirty="0" err="1">
                <a:solidFill>
                  <a:schemeClr val="bg1"/>
                </a:solidFill>
              </a:rPr>
              <a:t>mikroventilaci</a:t>
            </a:r>
            <a:r>
              <a:rPr lang="cs-CZ" dirty="0">
                <a:solidFill>
                  <a:schemeClr val="bg1"/>
                </a:solidFill>
              </a:rPr>
              <a:t> </a:t>
            </a:r>
            <a:r>
              <a:rPr lang="cs-CZ" dirty="0" err="1">
                <a:solidFill>
                  <a:schemeClr val="bg1"/>
                </a:solidFill>
              </a:rPr>
              <a:t>netěsnosttí</a:t>
            </a:r>
            <a:endParaRPr lang="de-DE" dirty="0">
              <a:solidFill>
                <a:schemeClr val="bg1"/>
              </a:solidFill>
            </a:endParaRPr>
          </a:p>
        </p:txBody>
      </p:sp>
      <p:pic>
        <p:nvPicPr>
          <p:cNvPr id="29" name="Grafik 28">
            <a:extLst>
              <a:ext uri="{FF2B5EF4-FFF2-40B4-BE49-F238E27FC236}">
                <a16:creationId xmlns:a16="http://schemas.microsoft.com/office/drawing/2014/main" id="{CCCF6236-5565-4988-AA71-9C0F2EF26B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702"/>
          <a:stretch/>
        </p:blipFill>
        <p:spPr>
          <a:xfrm>
            <a:off x="7208119" y="3568131"/>
            <a:ext cx="618648" cy="412432"/>
          </a:xfrm>
          <a:prstGeom prst="rect">
            <a:avLst/>
          </a:prstGeom>
        </p:spPr>
      </p:pic>
      <p:sp>
        <p:nvSpPr>
          <p:cNvPr id="30" name="Rechteck 29">
            <a:extLst>
              <a:ext uri="{FF2B5EF4-FFF2-40B4-BE49-F238E27FC236}">
                <a16:creationId xmlns:a16="http://schemas.microsoft.com/office/drawing/2014/main" id="{9849B319-04F3-4E01-934A-65FF0E18A8A0}"/>
              </a:ext>
            </a:extLst>
          </p:cNvPr>
          <p:cNvSpPr/>
          <p:nvPr/>
        </p:nvSpPr>
        <p:spPr>
          <a:xfrm>
            <a:off x="7977791" y="3591407"/>
            <a:ext cx="3473927" cy="923330"/>
          </a:xfrm>
          <a:prstGeom prst="rect">
            <a:avLst/>
          </a:prstGeom>
        </p:spPr>
        <p:txBody>
          <a:bodyPr wrap="square">
            <a:spAutoFit/>
          </a:bodyPr>
          <a:lstStyle/>
          <a:p>
            <a:r>
              <a:rPr lang="cs-CZ" dirty="0">
                <a:solidFill>
                  <a:schemeClr val="bg1"/>
                </a:solidFill>
              </a:rPr>
              <a:t>Když jsme v místnosti, necítíme, že se vzduch zhoršuje</a:t>
            </a:r>
            <a:endParaRPr lang="de-DE" dirty="0">
              <a:solidFill>
                <a:schemeClr val="bg1"/>
              </a:solidFill>
            </a:endParaRPr>
          </a:p>
        </p:txBody>
      </p:sp>
      <p:sp>
        <p:nvSpPr>
          <p:cNvPr id="36" name="Titel 7">
            <a:extLst>
              <a:ext uri="{FF2B5EF4-FFF2-40B4-BE49-F238E27FC236}">
                <a16:creationId xmlns:a16="http://schemas.microsoft.com/office/drawing/2014/main" id="{AF99B620-A323-4223-8BA2-A3A7DD7BB3D2}"/>
              </a:ext>
            </a:extLst>
          </p:cNvPr>
          <p:cNvSpPr>
            <a:spLocks noGrp="1"/>
          </p:cNvSpPr>
          <p:nvPr>
            <p:ph type="title"/>
          </p:nvPr>
        </p:nvSpPr>
        <p:spPr>
          <a:xfrm>
            <a:off x="349109" y="760295"/>
            <a:ext cx="9515921" cy="457081"/>
          </a:xfrm>
        </p:spPr>
        <p:txBody>
          <a:bodyPr/>
          <a:lstStyle/>
          <a:p>
            <a:r>
              <a:rPr lang="cs-CZ" dirty="0">
                <a:solidFill>
                  <a:schemeClr val="bg1"/>
                </a:solidFill>
              </a:rPr>
              <a:t>Kvalita vnitřního vzduchu </a:t>
            </a:r>
            <a:endParaRPr lang="de-DE" dirty="0">
              <a:solidFill>
                <a:schemeClr val="bg1"/>
              </a:solidFill>
            </a:endParaRPr>
          </a:p>
        </p:txBody>
      </p:sp>
    </p:spTree>
    <p:extLst>
      <p:ext uri="{BB962C8B-B14F-4D97-AF65-F5344CB8AC3E}">
        <p14:creationId xmlns:p14="http://schemas.microsoft.com/office/powerpoint/2010/main" val="190920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2965"/>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pic>
        <p:nvPicPr>
          <p:cNvPr id="10" name="Picture 9">
            <a:extLst>
              <a:ext uri="{FF2B5EF4-FFF2-40B4-BE49-F238E27FC236}">
                <a16:creationId xmlns:a16="http://schemas.microsoft.com/office/drawing/2014/main" id="{7CFFF572-AFBE-4CFE-93E3-213DD6D499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288" b="69461"/>
          <a:stretch/>
        </p:blipFill>
        <p:spPr>
          <a:xfrm>
            <a:off x="686914" y="3933056"/>
            <a:ext cx="5504416" cy="2212909"/>
          </a:xfrm>
          <a:prstGeom prst="rect">
            <a:avLst/>
          </a:prstGeom>
        </p:spPr>
      </p:pic>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9" name="Grafik 8">
            <a:extLst>
              <a:ext uri="{FF2B5EF4-FFF2-40B4-BE49-F238E27FC236}">
                <a16:creationId xmlns:a16="http://schemas.microsoft.com/office/drawing/2014/main" id="{9C9FDF16-4BE7-45F7-8D0C-B1147257F0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31"/>
          <a:stretch/>
        </p:blipFill>
        <p:spPr>
          <a:xfrm>
            <a:off x="5590357" y="-1467544"/>
            <a:ext cx="6598468" cy="8710945"/>
          </a:xfrm>
          <a:prstGeom prst="rect">
            <a:avLst/>
          </a:prstGeom>
        </p:spPr>
      </p:pic>
      <p:sp>
        <p:nvSpPr>
          <p:cNvPr id="4" name="Title 3">
            <a:extLst>
              <a:ext uri="{FF2B5EF4-FFF2-40B4-BE49-F238E27FC236}">
                <a16:creationId xmlns:a16="http://schemas.microsoft.com/office/drawing/2014/main" id="{29203957-3D4C-49F1-BC3C-310259F840D0}"/>
              </a:ext>
            </a:extLst>
          </p:cNvPr>
          <p:cNvSpPr>
            <a:spLocks noGrp="1"/>
          </p:cNvSpPr>
          <p:nvPr>
            <p:ph type="title"/>
          </p:nvPr>
        </p:nvSpPr>
        <p:spPr/>
        <p:txBody>
          <a:bodyPr/>
          <a:lstStyle/>
          <a:p>
            <a:r>
              <a:rPr lang="cs-CZ" dirty="0">
                <a:solidFill>
                  <a:schemeClr val="bg1"/>
                </a:solidFill>
              </a:rPr>
              <a:t>Kvalita vnitřního vzduchu </a:t>
            </a:r>
            <a:endParaRPr lang="cs-CZ" dirty="0"/>
          </a:p>
        </p:txBody>
      </p:sp>
    </p:spTree>
    <p:extLst>
      <p:ext uri="{BB962C8B-B14F-4D97-AF65-F5344CB8AC3E}">
        <p14:creationId xmlns:p14="http://schemas.microsoft.com/office/powerpoint/2010/main" val="88643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0" y="1786"/>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sp>
        <p:nvSpPr>
          <p:cNvPr id="15" name="Titel 7">
            <a:extLst>
              <a:ext uri="{FF2B5EF4-FFF2-40B4-BE49-F238E27FC236}">
                <a16:creationId xmlns:a16="http://schemas.microsoft.com/office/drawing/2014/main" id="{167111D4-6015-44D9-82E1-94668BAD3B5D}"/>
              </a:ext>
            </a:extLst>
          </p:cNvPr>
          <p:cNvSpPr>
            <a:spLocks noGrp="1"/>
          </p:cNvSpPr>
          <p:nvPr>
            <p:ph type="title"/>
          </p:nvPr>
        </p:nvSpPr>
        <p:spPr>
          <a:xfrm>
            <a:off x="377443" y="586353"/>
            <a:ext cx="11433935" cy="457081"/>
          </a:xfrm>
        </p:spPr>
        <p:txBody>
          <a:bodyPr/>
          <a:lstStyle/>
          <a:p>
            <a:r>
              <a:rPr lang="cs-CZ" dirty="0">
                <a:solidFill>
                  <a:schemeClr val="bg1"/>
                </a:solidFill>
                <a:latin typeface="VELUXforOffice" panose="02000506030000020004" pitchFamily="2" charset="0"/>
              </a:rPr>
              <a:t>Přirozená ventilace</a:t>
            </a:r>
            <a:endParaRPr lang="de-DE" dirty="0">
              <a:solidFill>
                <a:schemeClr val="bg1"/>
              </a:solidFill>
              <a:latin typeface="VELUXforOffice" panose="02000506030000020004" pitchFamily="2" charset="0"/>
            </a:endParaRPr>
          </a:p>
        </p:txBody>
      </p:sp>
      <p:pic>
        <p:nvPicPr>
          <p:cNvPr id="17" name="Grafik 6">
            <a:extLst>
              <a:ext uri="{FF2B5EF4-FFF2-40B4-BE49-F238E27FC236}">
                <a16:creationId xmlns:a16="http://schemas.microsoft.com/office/drawing/2014/main" id="{16774971-8259-4A6A-ADDA-E2E07EC68F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506" r="7868"/>
          <a:stretch/>
        </p:blipFill>
        <p:spPr>
          <a:xfrm>
            <a:off x="1247554" y="2294826"/>
            <a:ext cx="4771737" cy="4562281"/>
          </a:xfrm>
          <a:prstGeom prst="rect">
            <a:avLst/>
          </a:prstGeom>
        </p:spPr>
      </p:pic>
      <p:pic>
        <p:nvPicPr>
          <p:cNvPr id="23" name="Grafik 9">
            <a:extLst>
              <a:ext uri="{FF2B5EF4-FFF2-40B4-BE49-F238E27FC236}">
                <a16:creationId xmlns:a16="http://schemas.microsoft.com/office/drawing/2014/main" id="{1A02BDC0-5F77-4C7F-BA63-C741221445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62364" y="2791767"/>
            <a:ext cx="5341464" cy="4040598"/>
          </a:xfrm>
          <a:prstGeom prst="rect">
            <a:avLst/>
          </a:prstGeom>
        </p:spPr>
      </p:pic>
      <p:pic>
        <p:nvPicPr>
          <p:cNvPr id="21" name="Picture 20">
            <a:extLst>
              <a:ext uri="{FF2B5EF4-FFF2-40B4-BE49-F238E27FC236}">
                <a16:creationId xmlns:a16="http://schemas.microsoft.com/office/drawing/2014/main" id="{FA1B08F5-B1DA-4BB5-82BC-850E042FFB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78" r="57373" b="72307"/>
          <a:stretch/>
        </p:blipFill>
        <p:spPr>
          <a:xfrm>
            <a:off x="9073430" y="2613050"/>
            <a:ext cx="2424927" cy="1449909"/>
          </a:xfrm>
          <a:prstGeom prst="rect">
            <a:avLst/>
          </a:prstGeom>
        </p:spPr>
      </p:pic>
      <p:pic>
        <p:nvPicPr>
          <p:cNvPr id="19" name="Picture 18">
            <a:extLst>
              <a:ext uri="{FF2B5EF4-FFF2-40B4-BE49-F238E27FC236}">
                <a16:creationId xmlns:a16="http://schemas.microsoft.com/office/drawing/2014/main" id="{881DE8C3-875A-4538-A724-2B8C5084C3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78" t="30632" r="57373" b="50897"/>
          <a:stretch/>
        </p:blipFill>
        <p:spPr>
          <a:xfrm>
            <a:off x="261764" y="3173799"/>
            <a:ext cx="2477507" cy="988053"/>
          </a:xfrm>
          <a:prstGeom prst="rect">
            <a:avLst/>
          </a:prstGeom>
        </p:spPr>
      </p:pic>
      <p:pic>
        <p:nvPicPr>
          <p:cNvPr id="20" name="Picture 19">
            <a:extLst>
              <a:ext uri="{FF2B5EF4-FFF2-40B4-BE49-F238E27FC236}">
                <a16:creationId xmlns:a16="http://schemas.microsoft.com/office/drawing/2014/main" id="{BA4BD14D-9F70-4185-A7D8-A7562A6FED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878" t="50915" r="57373" b="28085"/>
          <a:stretch/>
        </p:blipFill>
        <p:spPr>
          <a:xfrm>
            <a:off x="8951348" y="1543223"/>
            <a:ext cx="2424927" cy="1099481"/>
          </a:xfrm>
          <a:prstGeom prst="rect">
            <a:avLst/>
          </a:prstGeom>
        </p:spPr>
      </p:pic>
      <p:pic>
        <p:nvPicPr>
          <p:cNvPr id="3" name="Picture 2">
            <a:extLst>
              <a:ext uri="{FF2B5EF4-FFF2-40B4-BE49-F238E27FC236}">
                <a16:creationId xmlns:a16="http://schemas.microsoft.com/office/drawing/2014/main" id="{DCD2DFDB-51AC-4F95-94D8-0B29736D3D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878" t="76237" r="57373" b="7257"/>
          <a:stretch/>
        </p:blipFill>
        <p:spPr>
          <a:xfrm>
            <a:off x="261764" y="2047049"/>
            <a:ext cx="2477507" cy="882957"/>
          </a:xfrm>
          <a:prstGeom prst="rect">
            <a:avLst/>
          </a:prstGeom>
        </p:spPr>
      </p:pic>
      <p:pic>
        <p:nvPicPr>
          <p:cNvPr id="22" name="Grafik 18">
            <a:extLst>
              <a:ext uri="{FF2B5EF4-FFF2-40B4-BE49-F238E27FC236}">
                <a16:creationId xmlns:a16="http://schemas.microsoft.com/office/drawing/2014/main" id="{41946FDD-25DB-4374-BE92-2F0FD75C5C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03916" y="1731520"/>
            <a:ext cx="351926" cy="245931"/>
          </a:xfrm>
          <a:prstGeom prst="rect">
            <a:avLst/>
          </a:prstGeom>
        </p:spPr>
      </p:pic>
      <p:pic>
        <p:nvPicPr>
          <p:cNvPr id="24" name="Grafik 18">
            <a:extLst>
              <a:ext uri="{FF2B5EF4-FFF2-40B4-BE49-F238E27FC236}">
                <a16:creationId xmlns:a16="http://schemas.microsoft.com/office/drawing/2014/main" id="{C3B13603-3C2D-4195-8FD3-D297FEDA2A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90756" y="3092073"/>
            <a:ext cx="351926" cy="245931"/>
          </a:xfrm>
          <a:prstGeom prst="rect">
            <a:avLst/>
          </a:prstGeom>
        </p:spPr>
      </p:pic>
      <p:pic>
        <p:nvPicPr>
          <p:cNvPr id="25" name="Grafik 18">
            <a:extLst>
              <a:ext uri="{FF2B5EF4-FFF2-40B4-BE49-F238E27FC236}">
                <a16:creationId xmlns:a16="http://schemas.microsoft.com/office/drawing/2014/main" id="{1BC639BD-097A-4D3F-A535-7700735187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7505" y="1948858"/>
            <a:ext cx="359557" cy="251264"/>
          </a:xfrm>
          <a:prstGeom prst="rect">
            <a:avLst/>
          </a:prstGeom>
        </p:spPr>
      </p:pic>
      <p:pic>
        <p:nvPicPr>
          <p:cNvPr id="26" name="Grafik 18">
            <a:extLst>
              <a:ext uri="{FF2B5EF4-FFF2-40B4-BE49-F238E27FC236}">
                <a16:creationId xmlns:a16="http://schemas.microsoft.com/office/drawing/2014/main" id="{EF74C00B-52A0-4A5A-9D69-BBE25348F2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6831" y="3166115"/>
            <a:ext cx="359557" cy="251264"/>
          </a:xfrm>
          <a:prstGeom prst="rect">
            <a:avLst/>
          </a:prstGeom>
        </p:spPr>
      </p:pic>
    </p:spTree>
    <p:extLst>
      <p:ext uri="{BB962C8B-B14F-4D97-AF65-F5344CB8AC3E}">
        <p14:creationId xmlns:p14="http://schemas.microsoft.com/office/powerpoint/2010/main" val="409453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9" name="Grafik 8">
            <a:extLst>
              <a:ext uri="{FF2B5EF4-FFF2-40B4-BE49-F238E27FC236}">
                <a16:creationId xmlns:a16="http://schemas.microsoft.com/office/drawing/2014/main" id="{9C9FDF16-4BE7-45F7-8D0C-B1147257F0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31"/>
          <a:stretch/>
        </p:blipFill>
        <p:spPr>
          <a:xfrm>
            <a:off x="8108752" y="1503856"/>
            <a:ext cx="4080072" cy="5386293"/>
          </a:xfrm>
          <a:prstGeom prst="rect">
            <a:avLst/>
          </a:prstGeom>
        </p:spPr>
      </p:pic>
      <p:pic>
        <p:nvPicPr>
          <p:cNvPr id="16" name="Grafik 15">
            <a:extLst>
              <a:ext uri="{FF2B5EF4-FFF2-40B4-BE49-F238E27FC236}">
                <a16:creationId xmlns:a16="http://schemas.microsoft.com/office/drawing/2014/main" id="{371F2028-AD08-4518-9E05-8039C7907D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7179" y="1829618"/>
            <a:ext cx="460972" cy="322134"/>
          </a:xfrm>
          <a:prstGeom prst="rect">
            <a:avLst/>
          </a:prstGeom>
        </p:spPr>
      </p:pic>
      <p:sp>
        <p:nvSpPr>
          <p:cNvPr id="17" name="Rechteck 16">
            <a:extLst>
              <a:ext uri="{FF2B5EF4-FFF2-40B4-BE49-F238E27FC236}">
                <a16:creationId xmlns:a16="http://schemas.microsoft.com/office/drawing/2014/main" id="{1D92E41D-F68A-430E-ABF5-BFD2235801C3}"/>
              </a:ext>
            </a:extLst>
          </p:cNvPr>
          <p:cNvSpPr/>
          <p:nvPr/>
        </p:nvSpPr>
        <p:spPr>
          <a:xfrm>
            <a:off x="8108752" y="1804414"/>
            <a:ext cx="3540282" cy="664624"/>
          </a:xfrm>
          <a:prstGeom prst="rect">
            <a:avLst/>
          </a:prstGeom>
        </p:spPr>
        <p:txBody>
          <a:bodyPr wrap="square">
            <a:spAutoFit/>
          </a:bodyPr>
          <a:lstStyle/>
          <a:p>
            <a:r>
              <a:rPr lang="cs-CZ" dirty="0">
                <a:solidFill>
                  <a:schemeClr val="bg1"/>
                </a:solidFill>
              </a:rPr>
              <a:t>Větrání komínovým efektem</a:t>
            </a:r>
            <a:endParaRPr lang="de-DE" dirty="0">
              <a:solidFill>
                <a:schemeClr val="bg1"/>
              </a:solidFill>
            </a:endParaRPr>
          </a:p>
          <a:p>
            <a:pPr lvl="1"/>
            <a:endParaRPr lang="de-DE" sz="1600" dirty="0"/>
          </a:p>
        </p:txBody>
      </p:sp>
      <p:sp>
        <p:nvSpPr>
          <p:cNvPr id="4" name="Title 3">
            <a:extLst>
              <a:ext uri="{FF2B5EF4-FFF2-40B4-BE49-F238E27FC236}">
                <a16:creationId xmlns:a16="http://schemas.microsoft.com/office/drawing/2014/main" id="{29203957-3D4C-49F1-BC3C-310259F840D0}"/>
              </a:ext>
            </a:extLst>
          </p:cNvPr>
          <p:cNvSpPr>
            <a:spLocks noGrp="1"/>
          </p:cNvSpPr>
          <p:nvPr>
            <p:ph type="title"/>
          </p:nvPr>
        </p:nvSpPr>
        <p:spPr/>
        <p:txBody>
          <a:bodyPr/>
          <a:lstStyle/>
          <a:p>
            <a:endParaRPr lang="cs-CZ"/>
          </a:p>
        </p:txBody>
      </p:sp>
      <p:pic>
        <p:nvPicPr>
          <p:cNvPr id="28" name="Picture 27">
            <a:extLst>
              <a:ext uri="{FF2B5EF4-FFF2-40B4-BE49-F238E27FC236}">
                <a16:creationId xmlns:a16="http://schemas.microsoft.com/office/drawing/2014/main" id="{B2F51EB1-2113-479D-BF1E-772CBAC95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1261" cy="6858000"/>
          </a:xfrm>
          <a:prstGeom prst="rect">
            <a:avLst/>
          </a:prstGeom>
        </p:spPr>
      </p:pic>
    </p:spTree>
    <p:extLst>
      <p:ext uri="{BB962C8B-B14F-4D97-AF65-F5344CB8AC3E}">
        <p14:creationId xmlns:p14="http://schemas.microsoft.com/office/powerpoint/2010/main" val="176476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4" name="Grafik 3">
            <a:extLst>
              <a:ext uri="{FF2B5EF4-FFF2-40B4-BE49-F238E27FC236}">
                <a16:creationId xmlns:a16="http://schemas.microsoft.com/office/drawing/2014/main" id="{28EF3892-F026-4024-852F-EC8F962ACF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 y="19093"/>
            <a:ext cx="7755899" cy="6856214"/>
          </a:xfrm>
          <a:prstGeom prst="rect">
            <a:avLst/>
          </a:prstGeom>
        </p:spPr>
      </p:pic>
      <p:sp>
        <p:nvSpPr>
          <p:cNvPr id="7" name="Inhaltsplatzhalter 9">
            <a:extLst>
              <a:ext uri="{FF2B5EF4-FFF2-40B4-BE49-F238E27FC236}">
                <a16:creationId xmlns:a16="http://schemas.microsoft.com/office/drawing/2014/main" id="{9094761E-92D4-4F14-8330-CF3620EE47AE}"/>
              </a:ext>
            </a:extLst>
          </p:cNvPr>
          <p:cNvSpPr txBox="1">
            <a:spLocks/>
          </p:cNvSpPr>
          <p:nvPr/>
        </p:nvSpPr>
        <p:spPr>
          <a:xfrm>
            <a:off x="1241288" y="5020377"/>
            <a:ext cx="2332844" cy="48056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400" i="1" kern="1200" baseline="0">
                <a:solidFill>
                  <a:srgbClr val="B0B0B0"/>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4"/>
              </a:buBlip>
              <a:defRPr sz="2400" i="1" kern="1200">
                <a:solidFill>
                  <a:srgbClr val="B0B0B0"/>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4"/>
              </a:buBlip>
              <a:defRPr sz="2000" i="1" kern="1200">
                <a:solidFill>
                  <a:srgbClr val="B0B0B0"/>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4"/>
              </a:buBlip>
              <a:defRPr sz="1600" i="1" kern="1200">
                <a:solidFill>
                  <a:srgbClr val="B0B0B0"/>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4"/>
              </a:buBlip>
              <a:defRPr sz="1400" i="1" kern="1200">
                <a:solidFill>
                  <a:srgbClr val="B0B0B0"/>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4"/>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4"/>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4"/>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4"/>
              </a:buBlip>
              <a:defRPr sz="1400" i="1" kern="1200" baseline="0">
                <a:solidFill>
                  <a:schemeClr val="tx1"/>
                </a:solidFill>
                <a:latin typeface="+mn-lt"/>
                <a:ea typeface="+mn-ea"/>
                <a:cs typeface="+mn-cs"/>
              </a:defRPr>
            </a:lvl9pPr>
          </a:lstStyle>
          <a:p>
            <a:endParaRPr lang="de-DE" sz="1600" dirty="0">
              <a:solidFill>
                <a:schemeClr val="bg1"/>
              </a:solidFill>
            </a:endParaRPr>
          </a:p>
          <a:p>
            <a:pPr>
              <a:buFont typeface="Arial" panose="020B0604020202020204" pitchFamily="34" charset="0"/>
              <a:buNone/>
            </a:pPr>
            <a:endParaRPr lang="de-DE" sz="2399" dirty="0">
              <a:solidFill>
                <a:schemeClr val="bg1"/>
              </a:solidFill>
            </a:endParaRPr>
          </a:p>
        </p:txBody>
      </p:sp>
      <p:pic>
        <p:nvPicPr>
          <p:cNvPr id="3" name="Picture 2">
            <a:extLst>
              <a:ext uri="{FF2B5EF4-FFF2-40B4-BE49-F238E27FC236}">
                <a16:creationId xmlns:a16="http://schemas.microsoft.com/office/drawing/2014/main" id="{6C395342-8CDE-479D-A1DC-7B32F121C78B}"/>
              </a:ext>
            </a:extLst>
          </p:cNvPr>
          <p:cNvPicPr>
            <a:picLocks noChangeAspect="1"/>
          </p:cNvPicPr>
          <p:nvPr/>
        </p:nvPicPr>
        <p:blipFill rotWithShape="1">
          <a:blip r:embed="rId5">
            <a:extLst>
              <a:ext uri="{28A0092B-C50C-407E-A947-70E740481C1C}">
                <a14:useLocalDpi xmlns:a14="http://schemas.microsoft.com/office/drawing/2010/main" val="0"/>
              </a:ext>
            </a:extLst>
          </a:blip>
          <a:srcRect l="21982" r="23452"/>
          <a:stretch/>
        </p:blipFill>
        <p:spPr>
          <a:xfrm>
            <a:off x="6598468" y="-17307"/>
            <a:ext cx="4231319" cy="6858000"/>
          </a:xfrm>
          <a:prstGeom prst="rect">
            <a:avLst/>
          </a:prstGeom>
        </p:spPr>
      </p:pic>
      <p:sp>
        <p:nvSpPr>
          <p:cNvPr id="9" name="Titel 7">
            <a:extLst>
              <a:ext uri="{FF2B5EF4-FFF2-40B4-BE49-F238E27FC236}">
                <a16:creationId xmlns:a16="http://schemas.microsoft.com/office/drawing/2014/main" id="{F25B3DF3-EEFF-4E91-B2C2-9873607062A5}"/>
              </a:ext>
            </a:extLst>
          </p:cNvPr>
          <p:cNvSpPr>
            <a:spLocks noGrp="1"/>
          </p:cNvSpPr>
          <p:nvPr>
            <p:ph type="title"/>
          </p:nvPr>
        </p:nvSpPr>
        <p:spPr>
          <a:xfrm>
            <a:off x="377443" y="586353"/>
            <a:ext cx="11433935" cy="457081"/>
          </a:xfrm>
        </p:spPr>
        <p:txBody>
          <a:bodyPr/>
          <a:lstStyle/>
          <a:p>
            <a:r>
              <a:rPr lang="cs-CZ" sz="3600" dirty="0">
                <a:solidFill>
                  <a:schemeClr val="bg1"/>
                </a:solidFill>
              </a:rPr>
              <a:t>FENOMÉN SCHODIŠŤOVÉ ŠACHTY</a:t>
            </a:r>
            <a:endParaRPr lang="de-DE" sz="3600" dirty="0">
              <a:solidFill>
                <a:schemeClr val="bg1"/>
              </a:solidFill>
            </a:endParaRPr>
          </a:p>
        </p:txBody>
      </p:sp>
    </p:spTree>
    <p:extLst>
      <p:ext uri="{BB962C8B-B14F-4D97-AF65-F5344CB8AC3E}">
        <p14:creationId xmlns:p14="http://schemas.microsoft.com/office/powerpoint/2010/main" val="100074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C4EC37A8-90CC-40D4-AD5E-9C548F023323}"/>
              </a:ext>
            </a:extLst>
          </p:cNvPr>
          <p:cNvSpPr/>
          <p:nvPr/>
        </p:nvSpPr>
        <p:spPr>
          <a:xfrm>
            <a:off x="0" y="31130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a:p>
        </p:txBody>
      </p:sp>
      <p:sp>
        <p:nvSpPr>
          <p:cNvPr id="2" name="Foliennummernplatzhalter 1">
            <a:extLst>
              <a:ext uri="{FF2B5EF4-FFF2-40B4-BE49-F238E27FC236}">
                <a16:creationId xmlns:a16="http://schemas.microsoft.com/office/drawing/2014/main" id="{A7CE71E4-1F74-4DD5-B08E-A66E1D6B959D}"/>
              </a:ext>
            </a:extLst>
          </p:cNvPr>
          <p:cNvSpPr>
            <a:spLocks noGrp="1"/>
          </p:cNvSpPr>
          <p:nvPr>
            <p:ph type="sldNum" sz="quarter" idx="12"/>
          </p:nvPr>
        </p:nvSpPr>
        <p:spPr/>
        <p:txBody>
          <a:bodyPr/>
          <a:lstStyle/>
          <a:p>
            <a:fld id="{F4330FF1-E4C2-4104-B14B-6F8AA031F6CF}" type="slidenum">
              <a:rPr lang="en-GB" noProof="0" smtClean="0"/>
              <a:pPr/>
              <a:t>29</a:t>
            </a:fld>
            <a:endParaRPr lang="en-GB" noProof="0" dirty="0"/>
          </a:p>
        </p:txBody>
      </p:sp>
      <p:sp>
        <p:nvSpPr>
          <p:cNvPr id="3" name="Datumsplatzhalter 2">
            <a:extLst>
              <a:ext uri="{FF2B5EF4-FFF2-40B4-BE49-F238E27FC236}">
                <a16:creationId xmlns:a16="http://schemas.microsoft.com/office/drawing/2014/main" id="{E15F2D95-3B89-4F50-BE6F-A56EAAF86B1B}"/>
              </a:ext>
            </a:extLst>
          </p:cNvPr>
          <p:cNvSpPr>
            <a:spLocks noGrp="1"/>
          </p:cNvSpPr>
          <p:nvPr>
            <p:ph type="dt" sz="half" idx="13"/>
          </p:nvPr>
        </p:nvSpPr>
        <p:spPr/>
        <p:txBody>
          <a:bodyPr/>
          <a:lstStyle/>
          <a:p>
            <a:endParaRPr lang="en-GB" dirty="0"/>
          </a:p>
        </p:txBody>
      </p:sp>
      <p:pic>
        <p:nvPicPr>
          <p:cNvPr id="8" name="Grafik 7">
            <a:extLst>
              <a:ext uri="{FF2B5EF4-FFF2-40B4-BE49-F238E27FC236}">
                <a16:creationId xmlns:a16="http://schemas.microsoft.com/office/drawing/2014/main" id="{52A076BA-81A6-4BF4-9891-8D5ACB9245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93"/>
            <a:ext cx="5305853" cy="6856214"/>
          </a:xfrm>
          <a:prstGeom prst="rect">
            <a:avLst/>
          </a:prstGeom>
        </p:spPr>
      </p:pic>
      <p:sp>
        <p:nvSpPr>
          <p:cNvPr id="9" name="Rechteck: abgerundete Ecken 4">
            <a:hlinkClick r:id="rId4" action="ppaction://hlinksldjump"/>
            <a:extLst>
              <a:ext uri="{FF2B5EF4-FFF2-40B4-BE49-F238E27FC236}">
                <a16:creationId xmlns:a16="http://schemas.microsoft.com/office/drawing/2014/main" id="{366C8A1A-A5A2-40C4-9FAF-18349A32EAEA}"/>
              </a:ext>
            </a:extLst>
          </p:cNvPr>
          <p:cNvSpPr/>
          <p:nvPr/>
        </p:nvSpPr>
        <p:spPr>
          <a:xfrm>
            <a:off x="11625364" y="6330628"/>
            <a:ext cx="259389" cy="270946"/>
          </a:xfrm>
          <a:custGeom>
            <a:avLst/>
            <a:gdLst>
              <a:gd name="connsiteX0" fmla="*/ 0 w 428625"/>
              <a:gd name="connsiteY0" fmla="*/ 45523 h 273133"/>
              <a:gd name="connsiteX1" fmla="*/ 45523 w 428625"/>
              <a:gd name="connsiteY1" fmla="*/ 0 h 273133"/>
              <a:gd name="connsiteX2" fmla="*/ 383102 w 428625"/>
              <a:gd name="connsiteY2" fmla="*/ 0 h 273133"/>
              <a:gd name="connsiteX3" fmla="*/ 428625 w 428625"/>
              <a:gd name="connsiteY3" fmla="*/ 45523 h 273133"/>
              <a:gd name="connsiteX4" fmla="*/ 428625 w 428625"/>
              <a:gd name="connsiteY4" fmla="*/ 227610 h 273133"/>
              <a:gd name="connsiteX5" fmla="*/ 383102 w 428625"/>
              <a:gd name="connsiteY5" fmla="*/ 273133 h 273133"/>
              <a:gd name="connsiteX6" fmla="*/ 45523 w 428625"/>
              <a:gd name="connsiteY6" fmla="*/ 273133 h 273133"/>
              <a:gd name="connsiteX7" fmla="*/ 0 w 428625"/>
              <a:gd name="connsiteY7" fmla="*/ 227610 h 273133"/>
              <a:gd name="connsiteX8" fmla="*/ 0 w 428625"/>
              <a:gd name="connsiteY8" fmla="*/ 45523 h 273133"/>
              <a:gd name="connsiteX0" fmla="*/ 0 w 428625"/>
              <a:gd name="connsiteY0" fmla="*/ 48615 h 276225"/>
              <a:gd name="connsiteX1" fmla="*/ 45523 w 428625"/>
              <a:gd name="connsiteY1" fmla="*/ 3092 h 276225"/>
              <a:gd name="connsiteX2" fmla="*/ 204788 w 428625"/>
              <a:gd name="connsiteY2" fmla="*/ 0 h 276225"/>
              <a:gd name="connsiteX3" fmla="*/ 383102 w 428625"/>
              <a:gd name="connsiteY3" fmla="*/ 3092 h 276225"/>
              <a:gd name="connsiteX4" fmla="*/ 428625 w 428625"/>
              <a:gd name="connsiteY4" fmla="*/ 48615 h 276225"/>
              <a:gd name="connsiteX5" fmla="*/ 428625 w 428625"/>
              <a:gd name="connsiteY5" fmla="*/ 230702 h 276225"/>
              <a:gd name="connsiteX6" fmla="*/ 383102 w 428625"/>
              <a:gd name="connsiteY6" fmla="*/ 276225 h 276225"/>
              <a:gd name="connsiteX7" fmla="*/ 45523 w 428625"/>
              <a:gd name="connsiteY7" fmla="*/ 276225 h 276225"/>
              <a:gd name="connsiteX8" fmla="*/ 0 w 428625"/>
              <a:gd name="connsiteY8" fmla="*/ 230702 h 276225"/>
              <a:gd name="connsiteX9" fmla="*/ 0 w 428625"/>
              <a:gd name="connsiteY9" fmla="*/ 48615 h 276225"/>
              <a:gd name="connsiteX0" fmla="*/ 0 w 428625"/>
              <a:gd name="connsiteY0" fmla="*/ 212922 h 440532"/>
              <a:gd name="connsiteX1" fmla="*/ 45523 w 428625"/>
              <a:gd name="connsiteY1" fmla="*/ 167399 h 440532"/>
              <a:gd name="connsiteX2" fmla="*/ 209550 w 428625"/>
              <a:gd name="connsiteY2" fmla="*/ 0 h 440532"/>
              <a:gd name="connsiteX3" fmla="*/ 383102 w 428625"/>
              <a:gd name="connsiteY3" fmla="*/ 167399 h 440532"/>
              <a:gd name="connsiteX4" fmla="*/ 428625 w 428625"/>
              <a:gd name="connsiteY4" fmla="*/ 212922 h 440532"/>
              <a:gd name="connsiteX5" fmla="*/ 428625 w 428625"/>
              <a:gd name="connsiteY5" fmla="*/ 395009 h 440532"/>
              <a:gd name="connsiteX6" fmla="*/ 383102 w 428625"/>
              <a:gd name="connsiteY6" fmla="*/ 440532 h 440532"/>
              <a:gd name="connsiteX7" fmla="*/ 45523 w 428625"/>
              <a:gd name="connsiteY7" fmla="*/ 440532 h 440532"/>
              <a:gd name="connsiteX8" fmla="*/ 0 w 428625"/>
              <a:gd name="connsiteY8" fmla="*/ 395009 h 440532"/>
              <a:gd name="connsiteX9" fmla="*/ 0 w 428625"/>
              <a:gd name="connsiteY9" fmla="*/ 212922 h 440532"/>
              <a:gd name="connsiteX0" fmla="*/ 0 w 428625"/>
              <a:gd name="connsiteY0" fmla="*/ 311982 h 539592"/>
              <a:gd name="connsiteX1" fmla="*/ 45523 w 428625"/>
              <a:gd name="connsiteY1" fmla="*/ 266459 h 539592"/>
              <a:gd name="connsiteX2" fmla="*/ 224790 w 428625"/>
              <a:gd name="connsiteY2" fmla="*/ 0 h 539592"/>
              <a:gd name="connsiteX3" fmla="*/ 383102 w 428625"/>
              <a:gd name="connsiteY3" fmla="*/ 266459 h 539592"/>
              <a:gd name="connsiteX4" fmla="*/ 428625 w 428625"/>
              <a:gd name="connsiteY4" fmla="*/ 311982 h 539592"/>
              <a:gd name="connsiteX5" fmla="*/ 428625 w 428625"/>
              <a:gd name="connsiteY5" fmla="*/ 494069 h 539592"/>
              <a:gd name="connsiteX6" fmla="*/ 383102 w 428625"/>
              <a:gd name="connsiteY6" fmla="*/ 539592 h 539592"/>
              <a:gd name="connsiteX7" fmla="*/ 45523 w 428625"/>
              <a:gd name="connsiteY7" fmla="*/ 539592 h 539592"/>
              <a:gd name="connsiteX8" fmla="*/ 0 w 428625"/>
              <a:gd name="connsiteY8" fmla="*/ 494069 h 539592"/>
              <a:gd name="connsiteX9" fmla="*/ 0 w 428625"/>
              <a:gd name="connsiteY9" fmla="*/ 311982 h 539592"/>
              <a:gd name="connsiteX0" fmla="*/ 0 w 428625"/>
              <a:gd name="connsiteY0" fmla="*/ 314961 h 542571"/>
              <a:gd name="connsiteX1" fmla="*/ 45523 w 428625"/>
              <a:gd name="connsiteY1" fmla="*/ 269438 h 542571"/>
              <a:gd name="connsiteX2" fmla="*/ 224790 w 428625"/>
              <a:gd name="connsiteY2" fmla="*/ 2979 h 542571"/>
              <a:gd name="connsiteX3" fmla="*/ 383102 w 428625"/>
              <a:gd name="connsiteY3" fmla="*/ 269438 h 542571"/>
              <a:gd name="connsiteX4" fmla="*/ 428625 w 428625"/>
              <a:gd name="connsiteY4" fmla="*/ 314961 h 542571"/>
              <a:gd name="connsiteX5" fmla="*/ 428625 w 428625"/>
              <a:gd name="connsiteY5" fmla="*/ 497048 h 542571"/>
              <a:gd name="connsiteX6" fmla="*/ 383102 w 428625"/>
              <a:gd name="connsiteY6" fmla="*/ 542571 h 542571"/>
              <a:gd name="connsiteX7" fmla="*/ 45523 w 428625"/>
              <a:gd name="connsiteY7" fmla="*/ 542571 h 542571"/>
              <a:gd name="connsiteX8" fmla="*/ 0 w 428625"/>
              <a:gd name="connsiteY8" fmla="*/ 497048 h 542571"/>
              <a:gd name="connsiteX9" fmla="*/ 0 w 428625"/>
              <a:gd name="connsiteY9" fmla="*/ 314961 h 542571"/>
              <a:gd name="connsiteX0" fmla="*/ 0 w 428625"/>
              <a:gd name="connsiteY0" fmla="*/ 315835 h 543445"/>
              <a:gd name="connsiteX1" fmla="*/ 45523 w 428625"/>
              <a:gd name="connsiteY1" fmla="*/ 270312 h 543445"/>
              <a:gd name="connsiteX2" fmla="*/ 224790 w 428625"/>
              <a:gd name="connsiteY2" fmla="*/ 3853 h 543445"/>
              <a:gd name="connsiteX3" fmla="*/ 383102 w 428625"/>
              <a:gd name="connsiteY3" fmla="*/ 270312 h 543445"/>
              <a:gd name="connsiteX4" fmla="*/ 428625 w 428625"/>
              <a:gd name="connsiteY4" fmla="*/ 315835 h 543445"/>
              <a:gd name="connsiteX5" fmla="*/ 428625 w 428625"/>
              <a:gd name="connsiteY5" fmla="*/ 497922 h 543445"/>
              <a:gd name="connsiteX6" fmla="*/ 383102 w 428625"/>
              <a:gd name="connsiteY6" fmla="*/ 543445 h 543445"/>
              <a:gd name="connsiteX7" fmla="*/ 45523 w 428625"/>
              <a:gd name="connsiteY7" fmla="*/ 543445 h 543445"/>
              <a:gd name="connsiteX8" fmla="*/ 0 w 428625"/>
              <a:gd name="connsiteY8" fmla="*/ 497922 h 543445"/>
              <a:gd name="connsiteX9" fmla="*/ 0 w 428625"/>
              <a:gd name="connsiteY9" fmla="*/ 315835 h 543445"/>
              <a:gd name="connsiteX0" fmla="*/ 0 w 428625"/>
              <a:gd name="connsiteY0" fmla="*/ 257561 h 485171"/>
              <a:gd name="connsiteX1" fmla="*/ 45523 w 428625"/>
              <a:gd name="connsiteY1" fmla="*/ 212038 h 485171"/>
              <a:gd name="connsiteX2" fmla="*/ 217646 w 428625"/>
              <a:gd name="connsiteY2" fmla="*/ 5111 h 485171"/>
              <a:gd name="connsiteX3" fmla="*/ 383102 w 428625"/>
              <a:gd name="connsiteY3" fmla="*/ 212038 h 485171"/>
              <a:gd name="connsiteX4" fmla="*/ 428625 w 428625"/>
              <a:gd name="connsiteY4" fmla="*/ 257561 h 485171"/>
              <a:gd name="connsiteX5" fmla="*/ 428625 w 428625"/>
              <a:gd name="connsiteY5" fmla="*/ 439648 h 485171"/>
              <a:gd name="connsiteX6" fmla="*/ 383102 w 428625"/>
              <a:gd name="connsiteY6" fmla="*/ 485171 h 485171"/>
              <a:gd name="connsiteX7" fmla="*/ 45523 w 428625"/>
              <a:gd name="connsiteY7" fmla="*/ 485171 h 485171"/>
              <a:gd name="connsiteX8" fmla="*/ 0 w 428625"/>
              <a:gd name="connsiteY8" fmla="*/ 439648 h 485171"/>
              <a:gd name="connsiteX9" fmla="*/ 0 w 428625"/>
              <a:gd name="connsiteY9" fmla="*/ 257561 h 485171"/>
              <a:gd name="connsiteX0" fmla="*/ 0 w 428625"/>
              <a:gd name="connsiteY0" fmla="*/ 257561 h 485171"/>
              <a:gd name="connsiteX1" fmla="*/ 45523 w 428625"/>
              <a:gd name="connsiteY1" fmla="*/ 212038 h 485171"/>
              <a:gd name="connsiteX2" fmla="*/ 217646 w 428625"/>
              <a:gd name="connsiteY2" fmla="*/ 5111 h 485171"/>
              <a:gd name="connsiteX3" fmla="*/ 380720 w 428625"/>
              <a:gd name="connsiteY3" fmla="*/ 173938 h 485171"/>
              <a:gd name="connsiteX4" fmla="*/ 428625 w 428625"/>
              <a:gd name="connsiteY4" fmla="*/ 257561 h 485171"/>
              <a:gd name="connsiteX5" fmla="*/ 428625 w 428625"/>
              <a:gd name="connsiteY5" fmla="*/ 439648 h 485171"/>
              <a:gd name="connsiteX6" fmla="*/ 383102 w 428625"/>
              <a:gd name="connsiteY6" fmla="*/ 485171 h 485171"/>
              <a:gd name="connsiteX7" fmla="*/ 45523 w 428625"/>
              <a:gd name="connsiteY7" fmla="*/ 485171 h 485171"/>
              <a:gd name="connsiteX8" fmla="*/ 0 w 428625"/>
              <a:gd name="connsiteY8" fmla="*/ 439648 h 485171"/>
              <a:gd name="connsiteX9" fmla="*/ 0 w 428625"/>
              <a:gd name="connsiteY9" fmla="*/ 257561 h 485171"/>
              <a:gd name="connsiteX0" fmla="*/ 0 w 428625"/>
              <a:gd name="connsiteY0" fmla="*/ 257561 h 485171"/>
              <a:gd name="connsiteX1" fmla="*/ 45523 w 428625"/>
              <a:gd name="connsiteY1" fmla="*/ 212038 h 485171"/>
              <a:gd name="connsiteX2" fmla="*/ 217646 w 428625"/>
              <a:gd name="connsiteY2" fmla="*/ 5111 h 485171"/>
              <a:gd name="connsiteX3" fmla="*/ 380720 w 428625"/>
              <a:gd name="connsiteY3" fmla="*/ 173938 h 485171"/>
              <a:gd name="connsiteX4" fmla="*/ 428625 w 428625"/>
              <a:gd name="connsiteY4" fmla="*/ 257561 h 485171"/>
              <a:gd name="connsiteX5" fmla="*/ 428625 w 428625"/>
              <a:gd name="connsiteY5" fmla="*/ 439648 h 485171"/>
              <a:gd name="connsiteX6" fmla="*/ 383102 w 428625"/>
              <a:gd name="connsiteY6" fmla="*/ 485171 h 485171"/>
              <a:gd name="connsiteX7" fmla="*/ 45523 w 428625"/>
              <a:gd name="connsiteY7" fmla="*/ 485171 h 485171"/>
              <a:gd name="connsiteX8" fmla="*/ 0 w 428625"/>
              <a:gd name="connsiteY8" fmla="*/ 439648 h 485171"/>
              <a:gd name="connsiteX9" fmla="*/ 0 w 428625"/>
              <a:gd name="connsiteY9" fmla="*/ 257561 h 485171"/>
              <a:gd name="connsiteX0" fmla="*/ 0 w 433437"/>
              <a:gd name="connsiteY0" fmla="*/ 257561 h 485171"/>
              <a:gd name="connsiteX1" fmla="*/ 45523 w 433437"/>
              <a:gd name="connsiteY1" fmla="*/ 212038 h 485171"/>
              <a:gd name="connsiteX2" fmla="*/ 217646 w 433437"/>
              <a:gd name="connsiteY2" fmla="*/ 5111 h 485171"/>
              <a:gd name="connsiteX3" fmla="*/ 380720 w 433437"/>
              <a:gd name="connsiteY3" fmla="*/ 173938 h 485171"/>
              <a:gd name="connsiteX4" fmla="*/ 428625 w 433437"/>
              <a:gd name="connsiteY4" fmla="*/ 257561 h 485171"/>
              <a:gd name="connsiteX5" fmla="*/ 428625 w 433437"/>
              <a:gd name="connsiteY5" fmla="*/ 439648 h 485171"/>
              <a:gd name="connsiteX6" fmla="*/ 383102 w 433437"/>
              <a:gd name="connsiteY6" fmla="*/ 485171 h 485171"/>
              <a:gd name="connsiteX7" fmla="*/ 45523 w 433437"/>
              <a:gd name="connsiteY7" fmla="*/ 485171 h 485171"/>
              <a:gd name="connsiteX8" fmla="*/ 0 w 433437"/>
              <a:gd name="connsiteY8" fmla="*/ 439648 h 485171"/>
              <a:gd name="connsiteX9" fmla="*/ 0 w 433437"/>
              <a:gd name="connsiteY9" fmla="*/ 257561 h 485171"/>
              <a:gd name="connsiteX0" fmla="*/ 0 w 430444"/>
              <a:gd name="connsiteY0" fmla="*/ 260361 h 487971"/>
              <a:gd name="connsiteX1" fmla="*/ 45523 w 430444"/>
              <a:gd name="connsiteY1" fmla="*/ 214838 h 487971"/>
              <a:gd name="connsiteX2" fmla="*/ 217646 w 430444"/>
              <a:gd name="connsiteY2" fmla="*/ 7911 h 487971"/>
              <a:gd name="connsiteX3" fmla="*/ 371195 w 430444"/>
              <a:gd name="connsiteY3" fmla="*/ 124351 h 487971"/>
              <a:gd name="connsiteX4" fmla="*/ 428625 w 430444"/>
              <a:gd name="connsiteY4" fmla="*/ 260361 h 487971"/>
              <a:gd name="connsiteX5" fmla="*/ 428625 w 430444"/>
              <a:gd name="connsiteY5" fmla="*/ 442448 h 487971"/>
              <a:gd name="connsiteX6" fmla="*/ 383102 w 430444"/>
              <a:gd name="connsiteY6" fmla="*/ 487971 h 487971"/>
              <a:gd name="connsiteX7" fmla="*/ 45523 w 430444"/>
              <a:gd name="connsiteY7" fmla="*/ 487971 h 487971"/>
              <a:gd name="connsiteX8" fmla="*/ 0 w 430444"/>
              <a:gd name="connsiteY8" fmla="*/ 442448 h 487971"/>
              <a:gd name="connsiteX9" fmla="*/ 0 w 430444"/>
              <a:gd name="connsiteY9" fmla="*/ 260361 h 487971"/>
              <a:gd name="connsiteX0" fmla="*/ 0 w 428625"/>
              <a:gd name="connsiteY0" fmla="*/ 260361 h 487971"/>
              <a:gd name="connsiteX1" fmla="*/ 45523 w 428625"/>
              <a:gd name="connsiteY1" fmla="*/ 214838 h 487971"/>
              <a:gd name="connsiteX2" fmla="*/ 217646 w 428625"/>
              <a:gd name="connsiteY2" fmla="*/ 7911 h 487971"/>
              <a:gd name="connsiteX3" fmla="*/ 371195 w 428625"/>
              <a:gd name="connsiteY3" fmla="*/ 124351 h 487971"/>
              <a:gd name="connsiteX4" fmla="*/ 428625 w 428625"/>
              <a:gd name="connsiteY4" fmla="*/ 260361 h 487971"/>
              <a:gd name="connsiteX5" fmla="*/ 428625 w 428625"/>
              <a:gd name="connsiteY5" fmla="*/ 442448 h 487971"/>
              <a:gd name="connsiteX6" fmla="*/ 383102 w 428625"/>
              <a:gd name="connsiteY6" fmla="*/ 487971 h 487971"/>
              <a:gd name="connsiteX7" fmla="*/ 45523 w 428625"/>
              <a:gd name="connsiteY7" fmla="*/ 487971 h 487971"/>
              <a:gd name="connsiteX8" fmla="*/ 0 w 428625"/>
              <a:gd name="connsiteY8" fmla="*/ 442448 h 487971"/>
              <a:gd name="connsiteX9" fmla="*/ 0 w 428625"/>
              <a:gd name="connsiteY9" fmla="*/ 260361 h 487971"/>
              <a:gd name="connsiteX0" fmla="*/ 0 w 428625"/>
              <a:gd name="connsiteY0" fmla="*/ 264542 h 492152"/>
              <a:gd name="connsiteX1" fmla="*/ 105055 w 428625"/>
              <a:gd name="connsiteY1" fmla="*/ 109481 h 492152"/>
              <a:gd name="connsiteX2" fmla="*/ 217646 w 428625"/>
              <a:gd name="connsiteY2" fmla="*/ 12092 h 492152"/>
              <a:gd name="connsiteX3" fmla="*/ 371195 w 428625"/>
              <a:gd name="connsiteY3" fmla="*/ 128532 h 492152"/>
              <a:gd name="connsiteX4" fmla="*/ 428625 w 428625"/>
              <a:gd name="connsiteY4" fmla="*/ 264542 h 492152"/>
              <a:gd name="connsiteX5" fmla="*/ 428625 w 428625"/>
              <a:gd name="connsiteY5" fmla="*/ 446629 h 492152"/>
              <a:gd name="connsiteX6" fmla="*/ 383102 w 428625"/>
              <a:gd name="connsiteY6" fmla="*/ 492152 h 492152"/>
              <a:gd name="connsiteX7" fmla="*/ 45523 w 428625"/>
              <a:gd name="connsiteY7" fmla="*/ 492152 h 492152"/>
              <a:gd name="connsiteX8" fmla="*/ 0 w 428625"/>
              <a:gd name="connsiteY8" fmla="*/ 446629 h 492152"/>
              <a:gd name="connsiteX9" fmla="*/ 0 w 428625"/>
              <a:gd name="connsiteY9" fmla="*/ 264542 h 492152"/>
              <a:gd name="connsiteX0" fmla="*/ 0 w 428625"/>
              <a:gd name="connsiteY0" fmla="*/ 262691 h 490301"/>
              <a:gd name="connsiteX1" fmla="*/ 105055 w 428625"/>
              <a:gd name="connsiteY1" fmla="*/ 107630 h 490301"/>
              <a:gd name="connsiteX2" fmla="*/ 217646 w 428625"/>
              <a:gd name="connsiteY2" fmla="*/ 10241 h 490301"/>
              <a:gd name="connsiteX3" fmla="*/ 371195 w 428625"/>
              <a:gd name="connsiteY3" fmla="*/ 126681 h 490301"/>
              <a:gd name="connsiteX4" fmla="*/ 428625 w 428625"/>
              <a:gd name="connsiteY4" fmla="*/ 262691 h 490301"/>
              <a:gd name="connsiteX5" fmla="*/ 428625 w 428625"/>
              <a:gd name="connsiteY5" fmla="*/ 444778 h 490301"/>
              <a:gd name="connsiteX6" fmla="*/ 383102 w 428625"/>
              <a:gd name="connsiteY6" fmla="*/ 490301 h 490301"/>
              <a:gd name="connsiteX7" fmla="*/ 45523 w 428625"/>
              <a:gd name="connsiteY7" fmla="*/ 490301 h 490301"/>
              <a:gd name="connsiteX8" fmla="*/ 0 w 428625"/>
              <a:gd name="connsiteY8" fmla="*/ 444778 h 490301"/>
              <a:gd name="connsiteX9" fmla="*/ 0 w 428625"/>
              <a:gd name="connsiteY9" fmla="*/ 262691 h 490301"/>
              <a:gd name="connsiteX0" fmla="*/ 2765 w 431390"/>
              <a:gd name="connsiteY0" fmla="*/ 262691 h 490301"/>
              <a:gd name="connsiteX1" fmla="*/ 107820 w 431390"/>
              <a:gd name="connsiteY1" fmla="*/ 107630 h 490301"/>
              <a:gd name="connsiteX2" fmla="*/ 220411 w 431390"/>
              <a:gd name="connsiteY2" fmla="*/ 10241 h 490301"/>
              <a:gd name="connsiteX3" fmla="*/ 373960 w 431390"/>
              <a:gd name="connsiteY3" fmla="*/ 126681 h 490301"/>
              <a:gd name="connsiteX4" fmla="*/ 431390 w 431390"/>
              <a:gd name="connsiteY4" fmla="*/ 262691 h 490301"/>
              <a:gd name="connsiteX5" fmla="*/ 431390 w 431390"/>
              <a:gd name="connsiteY5" fmla="*/ 444778 h 490301"/>
              <a:gd name="connsiteX6" fmla="*/ 385867 w 431390"/>
              <a:gd name="connsiteY6" fmla="*/ 490301 h 490301"/>
              <a:gd name="connsiteX7" fmla="*/ 48288 w 431390"/>
              <a:gd name="connsiteY7" fmla="*/ 490301 h 490301"/>
              <a:gd name="connsiteX8" fmla="*/ 2765 w 431390"/>
              <a:gd name="connsiteY8" fmla="*/ 444778 h 490301"/>
              <a:gd name="connsiteX9" fmla="*/ 2765 w 431390"/>
              <a:gd name="connsiteY9" fmla="*/ 262691 h 490301"/>
              <a:gd name="connsiteX0" fmla="*/ 4586 w 433211"/>
              <a:gd name="connsiteY0" fmla="*/ 263497 h 491107"/>
              <a:gd name="connsiteX1" fmla="*/ 102497 w 433211"/>
              <a:gd name="connsiteY1" fmla="*/ 101292 h 491107"/>
              <a:gd name="connsiteX2" fmla="*/ 222232 w 433211"/>
              <a:gd name="connsiteY2" fmla="*/ 11047 h 491107"/>
              <a:gd name="connsiteX3" fmla="*/ 375781 w 433211"/>
              <a:gd name="connsiteY3" fmla="*/ 127487 h 491107"/>
              <a:gd name="connsiteX4" fmla="*/ 433211 w 433211"/>
              <a:gd name="connsiteY4" fmla="*/ 263497 h 491107"/>
              <a:gd name="connsiteX5" fmla="*/ 433211 w 433211"/>
              <a:gd name="connsiteY5" fmla="*/ 445584 h 491107"/>
              <a:gd name="connsiteX6" fmla="*/ 387688 w 433211"/>
              <a:gd name="connsiteY6" fmla="*/ 491107 h 491107"/>
              <a:gd name="connsiteX7" fmla="*/ 50109 w 433211"/>
              <a:gd name="connsiteY7" fmla="*/ 491107 h 491107"/>
              <a:gd name="connsiteX8" fmla="*/ 4586 w 433211"/>
              <a:gd name="connsiteY8" fmla="*/ 445584 h 491107"/>
              <a:gd name="connsiteX9" fmla="*/ 4586 w 433211"/>
              <a:gd name="connsiteY9" fmla="*/ 263497 h 491107"/>
              <a:gd name="connsiteX0" fmla="*/ 4586 w 433211"/>
              <a:gd name="connsiteY0" fmla="*/ 171659 h 399269"/>
              <a:gd name="connsiteX1" fmla="*/ 102497 w 433211"/>
              <a:gd name="connsiteY1" fmla="*/ 9454 h 399269"/>
              <a:gd name="connsiteX2" fmla="*/ 375781 w 433211"/>
              <a:gd name="connsiteY2" fmla="*/ 35649 h 399269"/>
              <a:gd name="connsiteX3" fmla="*/ 433211 w 433211"/>
              <a:gd name="connsiteY3" fmla="*/ 171659 h 399269"/>
              <a:gd name="connsiteX4" fmla="*/ 433211 w 433211"/>
              <a:gd name="connsiteY4" fmla="*/ 353746 h 399269"/>
              <a:gd name="connsiteX5" fmla="*/ 387688 w 433211"/>
              <a:gd name="connsiteY5" fmla="*/ 399269 h 399269"/>
              <a:gd name="connsiteX6" fmla="*/ 50109 w 433211"/>
              <a:gd name="connsiteY6" fmla="*/ 399269 h 399269"/>
              <a:gd name="connsiteX7" fmla="*/ 4586 w 433211"/>
              <a:gd name="connsiteY7" fmla="*/ 353746 h 399269"/>
              <a:gd name="connsiteX8" fmla="*/ 4586 w 433211"/>
              <a:gd name="connsiteY8" fmla="*/ 171659 h 399269"/>
              <a:gd name="connsiteX0" fmla="*/ 4586 w 433211"/>
              <a:gd name="connsiteY0" fmla="*/ 170710 h 399269"/>
              <a:gd name="connsiteX1" fmla="*/ 102497 w 433211"/>
              <a:gd name="connsiteY1" fmla="*/ 9454 h 399269"/>
              <a:gd name="connsiteX2" fmla="*/ 375781 w 433211"/>
              <a:gd name="connsiteY2" fmla="*/ 35649 h 399269"/>
              <a:gd name="connsiteX3" fmla="*/ 433211 w 433211"/>
              <a:gd name="connsiteY3" fmla="*/ 171659 h 399269"/>
              <a:gd name="connsiteX4" fmla="*/ 433211 w 433211"/>
              <a:gd name="connsiteY4" fmla="*/ 353746 h 399269"/>
              <a:gd name="connsiteX5" fmla="*/ 387688 w 433211"/>
              <a:gd name="connsiteY5" fmla="*/ 399269 h 399269"/>
              <a:gd name="connsiteX6" fmla="*/ 50109 w 433211"/>
              <a:gd name="connsiteY6" fmla="*/ 399269 h 399269"/>
              <a:gd name="connsiteX7" fmla="*/ 4586 w 433211"/>
              <a:gd name="connsiteY7" fmla="*/ 353746 h 399269"/>
              <a:gd name="connsiteX8" fmla="*/ 4586 w 433211"/>
              <a:gd name="connsiteY8" fmla="*/ 170710 h 399269"/>
              <a:gd name="connsiteX0" fmla="*/ 0 w 428625"/>
              <a:gd name="connsiteY0" fmla="*/ 170710 h 399269"/>
              <a:gd name="connsiteX1" fmla="*/ 97911 w 428625"/>
              <a:gd name="connsiteY1" fmla="*/ 9454 h 399269"/>
              <a:gd name="connsiteX2" fmla="*/ 371195 w 428625"/>
              <a:gd name="connsiteY2" fmla="*/ 35649 h 399269"/>
              <a:gd name="connsiteX3" fmla="*/ 428625 w 428625"/>
              <a:gd name="connsiteY3" fmla="*/ 171659 h 399269"/>
              <a:gd name="connsiteX4" fmla="*/ 428625 w 428625"/>
              <a:gd name="connsiteY4" fmla="*/ 353746 h 399269"/>
              <a:gd name="connsiteX5" fmla="*/ 383102 w 428625"/>
              <a:gd name="connsiteY5" fmla="*/ 399269 h 399269"/>
              <a:gd name="connsiteX6" fmla="*/ 45523 w 428625"/>
              <a:gd name="connsiteY6" fmla="*/ 399269 h 399269"/>
              <a:gd name="connsiteX7" fmla="*/ 0 w 428625"/>
              <a:gd name="connsiteY7" fmla="*/ 353746 h 399269"/>
              <a:gd name="connsiteX8" fmla="*/ 0 w 428625"/>
              <a:gd name="connsiteY8" fmla="*/ 170710 h 399269"/>
              <a:gd name="connsiteX0" fmla="*/ 0 w 428625"/>
              <a:gd name="connsiteY0" fmla="*/ 191984 h 420543"/>
              <a:gd name="connsiteX1" fmla="*/ 180527 w 428625"/>
              <a:gd name="connsiteY1" fmla="*/ 6038 h 420543"/>
              <a:gd name="connsiteX2" fmla="*/ 371195 w 428625"/>
              <a:gd name="connsiteY2" fmla="*/ 56923 h 420543"/>
              <a:gd name="connsiteX3" fmla="*/ 428625 w 428625"/>
              <a:gd name="connsiteY3" fmla="*/ 192933 h 420543"/>
              <a:gd name="connsiteX4" fmla="*/ 428625 w 428625"/>
              <a:gd name="connsiteY4" fmla="*/ 375020 h 420543"/>
              <a:gd name="connsiteX5" fmla="*/ 383102 w 428625"/>
              <a:gd name="connsiteY5" fmla="*/ 420543 h 420543"/>
              <a:gd name="connsiteX6" fmla="*/ 45523 w 428625"/>
              <a:gd name="connsiteY6" fmla="*/ 420543 h 420543"/>
              <a:gd name="connsiteX7" fmla="*/ 0 w 428625"/>
              <a:gd name="connsiteY7" fmla="*/ 375020 h 420543"/>
              <a:gd name="connsiteX8" fmla="*/ 0 w 428625"/>
              <a:gd name="connsiteY8" fmla="*/ 191984 h 420543"/>
              <a:gd name="connsiteX0" fmla="*/ 422 w 429047"/>
              <a:gd name="connsiteY0" fmla="*/ 191984 h 420543"/>
              <a:gd name="connsiteX1" fmla="*/ 180949 w 429047"/>
              <a:gd name="connsiteY1" fmla="*/ 6038 h 420543"/>
              <a:gd name="connsiteX2" fmla="*/ 371617 w 429047"/>
              <a:gd name="connsiteY2" fmla="*/ 56923 h 420543"/>
              <a:gd name="connsiteX3" fmla="*/ 429047 w 429047"/>
              <a:gd name="connsiteY3" fmla="*/ 192933 h 420543"/>
              <a:gd name="connsiteX4" fmla="*/ 429047 w 429047"/>
              <a:gd name="connsiteY4" fmla="*/ 375020 h 420543"/>
              <a:gd name="connsiteX5" fmla="*/ 383524 w 429047"/>
              <a:gd name="connsiteY5" fmla="*/ 420543 h 420543"/>
              <a:gd name="connsiteX6" fmla="*/ 45945 w 429047"/>
              <a:gd name="connsiteY6" fmla="*/ 420543 h 420543"/>
              <a:gd name="connsiteX7" fmla="*/ 422 w 429047"/>
              <a:gd name="connsiteY7" fmla="*/ 375020 h 420543"/>
              <a:gd name="connsiteX8" fmla="*/ 422 w 429047"/>
              <a:gd name="connsiteY8" fmla="*/ 191984 h 420543"/>
              <a:gd name="connsiteX0" fmla="*/ 422 w 429047"/>
              <a:gd name="connsiteY0" fmla="*/ 191984 h 420543"/>
              <a:gd name="connsiteX1" fmla="*/ 180949 w 429047"/>
              <a:gd name="connsiteY1" fmla="*/ 6038 h 420543"/>
              <a:gd name="connsiteX2" fmla="*/ 371617 w 429047"/>
              <a:gd name="connsiteY2" fmla="*/ 56923 h 420543"/>
              <a:gd name="connsiteX3" fmla="*/ 429047 w 429047"/>
              <a:gd name="connsiteY3" fmla="*/ 192933 h 420543"/>
              <a:gd name="connsiteX4" fmla="*/ 429047 w 429047"/>
              <a:gd name="connsiteY4" fmla="*/ 375020 h 420543"/>
              <a:gd name="connsiteX5" fmla="*/ 383524 w 429047"/>
              <a:gd name="connsiteY5" fmla="*/ 420543 h 420543"/>
              <a:gd name="connsiteX6" fmla="*/ 45945 w 429047"/>
              <a:gd name="connsiteY6" fmla="*/ 420543 h 420543"/>
              <a:gd name="connsiteX7" fmla="*/ 422 w 429047"/>
              <a:gd name="connsiteY7" fmla="*/ 375020 h 420543"/>
              <a:gd name="connsiteX8" fmla="*/ 422 w 429047"/>
              <a:gd name="connsiteY8" fmla="*/ 191984 h 420543"/>
              <a:gd name="connsiteX0" fmla="*/ 422 w 429047"/>
              <a:gd name="connsiteY0" fmla="*/ 191984 h 420543"/>
              <a:gd name="connsiteX1" fmla="*/ 180949 w 429047"/>
              <a:gd name="connsiteY1" fmla="*/ 6038 h 420543"/>
              <a:gd name="connsiteX2" fmla="*/ 371617 w 429047"/>
              <a:gd name="connsiteY2" fmla="*/ 56923 h 420543"/>
              <a:gd name="connsiteX3" fmla="*/ 429047 w 429047"/>
              <a:gd name="connsiteY3" fmla="*/ 192933 h 420543"/>
              <a:gd name="connsiteX4" fmla="*/ 429047 w 429047"/>
              <a:gd name="connsiteY4" fmla="*/ 375020 h 420543"/>
              <a:gd name="connsiteX5" fmla="*/ 383524 w 429047"/>
              <a:gd name="connsiteY5" fmla="*/ 420543 h 420543"/>
              <a:gd name="connsiteX6" fmla="*/ 45945 w 429047"/>
              <a:gd name="connsiteY6" fmla="*/ 420543 h 420543"/>
              <a:gd name="connsiteX7" fmla="*/ 422 w 429047"/>
              <a:gd name="connsiteY7" fmla="*/ 375020 h 420543"/>
              <a:gd name="connsiteX8" fmla="*/ 422 w 429047"/>
              <a:gd name="connsiteY8" fmla="*/ 191984 h 420543"/>
              <a:gd name="connsiteX0" fmla="*/ 422 w 429047"/>
              <a:gd name="connsiteY0" fmla="*/ 198663 h 427222"/>
              <a:gd name="connsiteX1" fmla="*/ 180949 w 429047"/>
              <a:gd name="connsiteY1" fmla="*/ 12717 h 427222"/>
              <a:gd name="connsiteX2" fmla="*/ 294699 w 429047"/>
              <a:gd name="connsiteY2" fmla="*/ 26568 h 427222"/>
              <a:gd name="connsiteX3" fmla="*/ 429047 w 429047"/>
              <a:gd name="connsiteY3" fmla="*/ 199612 h 427222"/>
              <a:gd name="connsiteX4" fmla="*/ 429047 w 429047"/>
              <a:gd name="connsiteY4" fmla="*/ 381699 h 427222"/>
              <a:gd name="connsiteX5" fmla="*/ 383524 w 429047"/>
              <a:gd name="connsiteY5" fmla="*/ 427222 h 427222"/>
              <a:gd name="connsiteX6" fmla="*/ 45945 w 429047"/>
              <a:gd name="connsiteY6" fmla="*/ 427222 h 427222"/>
              <a:gd name="connsiteX7" fmla="*/ 422 w 429047"/>
              <a:gd name="connsiteY7" fmla="*/ 381699 h 427222"/>
              <a:gd name="connsiteX8" fmla="*/ 422 w 429047"/>
              <a:gd name="connsiteY8" fmla="*/ 198663 h 427222"/>
              <a:gd name="connsiteX0" fmla="*/ 422 w 429047"/>
              <a:gd name="connsiteY0" fmla="*/ 198663 h 427222"/>
              <a:gd name="connsiteX1" fmla="*/ 180949 w 429047"/>
              <a:gd name="connsiteY1" fmla="*/ 12717 h 427222"/>
              <a:gd name="connsiteX2" fmla="*/ 294699 w 429047"/>
              <a:gd name="connsiteY2" fmla="*/ 26568 h 427222"/>
              <a:gd name="connsiteX3" fmla="*/ 429047 w 429047"/>
              <a:gd name="connsiteY3" fmla="*/ 199612 h 427222"/>
              <a:gd name="connsiteX4" fmla="*/ 429047 w 429047"/>
              <a:gd name="connsiteY4" fmla="*/ 381699 h 427222"/>
              <a:gd name="connsiteX5" fmla="*/ 383524 w 429047"/>
              <a:gd name="connsiteY5" fmla="*/ 427222 h 427222"/>
              <a:gd name="connsiteX6" fmla="*/ 45945 w 429047"/>
              <a:gd name="connsiteY6" fmla="*/ 427222 h 427222"/>
              <a:gd name="connsiteX7" fmla="*/ 422 w 429047"/>
              <a:gd name="connsiteY7" fmla="*/ 381699 h 427222"/>
              <a:gd name="connsiteX8" fmla="*/ 422 w 429047"/>
              <a:gd name="connsiteY8" fmla="*/ 198663 h 427222"/>
              <a:gd name="connsiteX0" fmla="*/ 422 w 429047"/>
              <a:gd name="connsiteY0" fmla="*/ 198663 h 427222"/>
              <a:gd name="connsiteX1" fmla="*/ 180949 w 429047"/>
              <a:gd name="connsiteY1" fmla="*/ 12717 h 427222"/>
              <a:gd name="connsiteX2" fmla="*/ 294699 w 429047"/>
              <a:gd name="connsiteY2" fmla="*/ 26568 h 427222"/>
              <a:gd name="connsiteX3" fmla="*/ 429047 w 429047"/>
              <a:gd name="connsiteY3" fmla="*/ 199612 h 427222"/>
              <a:gd name="connsiteX4" fmla="*/ 429047 w 429047"/>
              <a:gd name="connsiteY4" fmla="*/ 381699 h 427222"/>
              <a:gd name="connsiteX5" fmla="*/ 383524 w 429047"/>
              <a:gd name="connsiteY5" fmla="*/ 427222 h 427222"/>
              <a:gd name="connsiteX6" fmla="*/ 45945 w 429047"/>
              <a:gd name="connsiteY6" fmla="*/ 427222 h 427222"/>
              <a:gd name="connsiteX7" fmla="*/ 422 w 429047"/>
              <a:gd name="connsiteY7" fmla="*/ 381699 h 427222"/>
              <a:gd name="connsiteX8" fmla="*/ 422 w 429047"/>
              <a:gd name="connsiteY8" fmla="*/ 198663 h 427222"/>
              <a:gd name="connsiteX0" fmla="*/ 422 w 429047"/>
              <a:gd name="connsiteY0" fmla="*/ 212125 h 440684"/>
              <a:gd name="connsiteX1" fmla="*/ 180949 w 429047"/>
              <a:gd name="connsiteY1" fmla="*/ 26179 h 440684"/>
              <a:gd name="connsiteX2" fmla="*/ 294699 w 429047"/>
              <a:gd name="connsiteY2" fmla="*/ 40030 h 440684"/>
              <a:gd name="connsiteX3" fmla="*/ 429047 w 429047"/>
              <a:gd name="connsiteY3" fmla="*/ 213074 h 440684"/>
              <a:gd name="connsiteX4" fmla="*/ 429047 w 429047"/>
              <a:gd name="connsiteY4" fmla="*/ 395161 h 440684"/>
              <a:gd name="connsiteX5" fmla="*/ 383524 w 429047"/>
              <a:gd name="connsiteY5" fmla="*/ 440684 h 440684"/>
              <a:gd name="connsiteX6" fmla="*/ 45945 w 429047"/>
              <a:gd name="connsiteY6" fmla="*/ 440684 h 440684"/>
              <a:gd name="connsiteX7" fmla="*/ 422 w 429047"/>
              <a:gd name="connsiteY7" fmla="*/ 395161 h 440684"/>
              <a:gd name="connsiteX8" fmla="*/ 422 w 429047"/>
              <a:gd name="connsiteY8" fmla="*/ 212125 h 440684"/>
              <a:gd name="connsiteX0" fmla="*/ 422 w 429047"/>
              <a:gd name="connsiteY0" fmla="*/ 223874 h 452433"/>
              <a:gd name="connsiteX1" fmla="*/ 180949 w 429047"/>
              <a:gd name="connsiteY1" fmla="*/ 37928 h 452433"/>
              <a:gd name="connsiteX2" fmla="*/ 294699 w 429047"/>
              <a:gd name="connsiteY2" fmla="*/ 51779 h 452433"/>
              <a:gd name="connsiteX3" fmla="*/ 429047 w 429047"/>
              <a:gd name="connsiteY3" fmla="*/ 224823 h 452433"/>
              <a:gd name="connsiteX4" fmla="*/ 429047 w 429047"/>
              <a:gd name="connsiteY4" fmla="*/ 406910 h 452433"/>
              <a:gd name="connsiteX5" fmla="*/ 383524 w 429047"/>
              <a:gd name="connsiteY5" fmla="*/ 452433 h 452433"/>
              <a:gd name="connsiteX6" fmla="*/ 45945 w 429047"/>
              <a:gd name="connsiteY6" fmla="*/ 452433 h 452433"/>
              <a:gd name="connsiteX7" fmla="*/ 422 w 429047"/>
              <a:gd name="connsiteY7" fmla="*/ 406910 h 452433"/>
              <a:gd name="connsiteX8" fmla="*/ 422 w 429047"/>
              <a:gd name="connsiteY8" fmla="*/ 223874 h 452433"/>
              <a:gd name="connsiteX0" fmla="*/ 422 w 429047"/>
              <a:gd name="connsiteY0" fmla="*/ 214512 h 443071"/>
              <a:gd name="connsiteX1" fmla="*/ 129670 w 429047"/>
              <a:gd name="connsiteY1" fmla="*/ 47558 h 443071"/>
              <a:gd name="connsiteX2" fmla="*/ 294699 w 429047"/>
              <a:gd name="connsiteY2" fmla="*/ 42417 h 443071"/>
              <a:gd name="connsiteX3" fmla="*/ 429047 w 429047"/>
              <a:gd name="connsiteY3" fmla="*/ 215461 h 443071"/>
              <a:gd name="connsiteX4" fmla="*/ 429047 w 429047"/>
              <a:gd name="connsiteY4" fmla="*/ 397548 h 443071"/>
              <a:gd name="connsiteX5" fmla="*/ 383524 w 429047"/>
              <a:gd name="connsiteY5" fmla="*/ 443071 h 443071"/>
              <a:gd name="connsiteX6" fmla="*/ 45945 w 429047"/>
              <a:gd name="connsiteY6" fmla="*/ 443071 h 443071"/>
              <a:gd name="connsiteX7" fmla="*/ 422 w 429047"/>
              <a:gd name="connsiteY7" fmla="*/ 397548 h 443071"/>
              <a:gd name="connsiteX8" fmla="*/ 422 w 429047"/>
              <a:gd name="connsiteY8" fmla="*/ 214512 h 443071"/>
              <a:gd name="connsiteX0" fmla="*/ 422 w 429047"/>
              <a:gd name="connsiteY0" fmla="*/ 214512 h 443071"/>
              <a:gd name="connsiteX1" fmla="*/ 129670 w 429047"/>
              <a:gd name="connsiteY1" fmla="*/ 47558 h 443071"/>
              <a:gd name="connsiteX2" fmla="*/ 294699 w 429047"/>
              <a:gd name="connsiteY2" fmla="*/ 42417 h 443071"/>
              <a:gd name="connsiteX3" fmla="*/ 429047 w 429047"/>
              <a:gd name="connsiteY3" fmla="*/ 215461 h 443071"/>
              <a:gd name="connsiteX4" fmla="*/ 429047 w 429047"/>
              <a:gd name="connsiteY4" fmla="*/ 397548 h 443071"/>
              <a:gd name="connsiteX5" fmla="*/ 383524 w 429047"/>
              <a:gd name="connsiteY5" fmla="*/ 443071 h 443071"/>
              <a:gd name="connsiteX6" fmla="*/ 45945 w 429047"/>
              <a:gd name="connsiteY6" fmla="*/ 443071 h 443071"/>
              <a:gd name="connsiteX7" fmla="*/ 422 w 429047"/>
              <a:gd name="connsiteY7" fmla="*/ 397548 h 443071"/>
              <a:gd name="connsiteX8" fmla="*/ 422 w 429047"/>
              <a:gd name="connsiteY8" fmla="*/ 214512 h 443071"/>
              <a:gd name="connsiteX0" fmla="*/ 422 w 429047"/>
              <a:gd name="connsiteY0" fmla="*/ 208463 h 437022"/>
              <a:gd name="connsiteX1" fmla="*/ 129670 w 429047"/>
              <a:gd name="connsiteY1" fmla="*/ 41509 h 437022"/>
              <a:gd name="connsiteX2" fmla="*/ 305144 w 429047"/>
              <a:gd name="connsiteY2" fmla="*/ 47763 h 437022"/>
              <a:gd name="connsiteX3" fmla="*/ 429047 w 429047"/>
              <a:gd name="connsiteY3" fmla="*/ 209412 h 437022"/>
              <a:gd name="connsiteX4" fmla="*/ 429047 w 429047"/>
              <a:gd name="connsiteY4" fmla="*/ 391499 h 437022"/>
              <a:gd name="connsiteX5" fmla="*/ 383524 w 429047"/>
              <a:gd name="connsiteY5" fmla="*/ 437022 h 437022"/>
              <a:gd name="connsiteX6" fmla="*/ 45945 w 429047"/>
              <a:gd name="connsiteY6" fmla="*/ 437022 h 437022"/>
              <a:gd name="connsiteX7" fmla="*/ 422 w 429047"/>
              <a:gd name="connsiteY7" fmla="*/ 391499 h 437022"/>
              <a:gd name="connsiteX8" fmla="*/ 422 w 429047"/>
              <a:gd name="connsiteY8" fmla="*/ 208463 h 437022"/>
              <a:gd name="connsiteX0" fmla="*/ 422 w 429047"/>
              <a:gd name="connsiteY0" fmla="*/ 204379 h 432938"/>
              <a:gd name="connsiteX1" fmla="*/ 119224 w 429047"/>
              <a:gd name="connsiteY1" fmla="*/ 45971 h 432938"/>
              <a:gd name="connsiteX2" fmla="*/ 305144 w 429047"/>
              <a:gd name="connsiteY2" fmla="*/ 43679 h 432938"/>
              <a:gd name="connsiteX3" fmla="*/ 429047 w 429047"/>
              <a:gd name="connsiteY3" fmla="*/ 205328 h 432938"/>
              <a:gd name="connsiteX4" fmla="*/ 429047 w 429047"/>
              <a:gd name="connsiteY4" fmla="*/ 387415 h 432938"/>
              <a:gd name="connsiteX5" fmla="*/ 383524 w 429047"/>
              <a:gd name="connsiteY5" fmla="*/ 432938 h 432938"/>
              <a:gd name="connsiteX6" fmla="*/ 45945 w 429047"/>
              <a:gd name="connsiteY6" fmla="*/ 432938 h 432938"/>
              <a:gd name="connsiteX7" fmla="*/ 422 w 429047"/>
              <a:gd name="connsiteY7" fmla="*/ 387415 h 432938"/>
              <a:gd name="connsiteX8" fmla="*/ 422 w 429047"/>
              <a:gd name="connsiteY8" fmla="*/ 204379 h 432938"/>
              <a:gd name="connsiteX0" fmla="*/ 422 w 429047"/>
              <a:gd name="connsiteY0" fmla="*/ 204379 h 432938"/>
              <a:gd name="connsiteX1" fmla="*/ 119224 w 429047"/>
              <a:gd name="connsiteY1" fmla="*/ 45971 h 432938"/>
              <a:gd name="connsiteX2" fmla="*/ 305144 w 429047"/>
              <a:gd name="connsiteY2" fmla="*/ 43679 h 432938"/>
              <a:gd name="connsiteX3" fmla="*/ 429047 w 429047"/>
              <a:gd name="connsiteY3" fmla="*/ 205328 h 432938"/>
              <a:gd name="connsiteX4" fmla="*/ 429047 w 429047"/>
              <a:gd name="connsiteY4" fmla="*/ 387415 h 432938"/>
              <a:gd name="connsiteX5" fmla="*/ 383524 w 429047"/>
              <a:gd name="connsiteY5" fmla="*/ 432938 h 432938"/>
              <a:gd name="connsiteX6" fmla="*/ 45945 w 429047"/>
              <a:gd name="connsiteY6" fmla="*/ 432938 h 432938"/>
              <a:gd name="connsiteX7" fmla="*/ 422 w 429047"/>
              <a:gd name="connsiteY7" fmla="*/ 387415 h 432938"/>
              <a:gd name="connsiteX8" fmla="*/ 422 w 429047"/>
              <a:gd name="connsiteY8" fmla="*/ 204379 h 432938"/>
              <a:gd name="connsiteX0" fmla="*/ 422 w 429047"/>
              <a:gd name="connsiteY0" fmla="*/ 204379 h 432938"/>
              <a:gd name="connsiteX1" fmla="*/ 119224 w 429047"/>
              <a:gd name="connsiteY1" fmla="*/ 45971 h 432938"/>
              <a:gd name="connsiteX2" fmla="*/ 305144 w 429047"/>
              <a:gd name="connsiteY2" fmla="*/ 43679 h 432938"/>
              <a:gd name="connsiteX3" fmla="*/ 429047 w 429047"/>
              <a:gd name="connsiteY3" fmla="*/ 205328 h 432938"/>
              <a:gd name="connsiteX4" fmla="*/ 429047 w 429047"/>
              <a:gd name="connsiteY4" fmla="*/ 387415 h 432938"/>
              <a:gd name="connsiteX5" fmla="*/ 383524 w 429047"/>
              <a:gd name="connsiteY5" fmla="*/ 432938 h 432938"/>
              <a:gd name="connsiteX6" fmla="*/ 45945 w 429047"/>
              <a:gd name="connsiteY6" fmla="*/ 432938 h 432938"/>
              <a:gd name="connsiteX7" fmla="*/ 422 w 429047"/>
              <a:gd name="connsiteY7" fmla="*/ 387415 h 432938"/>
              <a:gd name="connsiteX8" fmla="*/ 422 w 429047"/>
              <a:gd name="connsiteY8" fmla="*/ 204379 h 432938"/>
              <a:gd name="connsiteX0" fmla="*/ 422 w 429047"/>
              <a:gd name="connsiteY0" fmla="*/ 205135 h 433694"/>
              <a:gd name="connsiteX1" fmla="*/ 119224 w 429047"/>
              <a:gd name="connsiteY1" fmla="*/ 46727 h 433694"/>
              <a:gd name="connsiteX2" fmla="*/ 305144 w 429047"/>
              <a:gd name="connsiteY2" fmla="*/ 44435 h 433694"/>
              <a:gd name="connsiteX3" fmla="*/ 429047 w 429047"/>
              <a:gd name="connsiteY3" fmla="*/ 206084 h 433694"/>
              <a:gd name="connsiteX4" fmla="*/ 429047 w 429047"/>
              <a:gd name="connsiteY4" fmla="*/ 388171 h 433694"/>
              <a:gd name="connsiteX5" fmla="*/ 383524 w 429047"/>
              <a:gd name="connsiteY5" fmla="*/ 433694 h 433694"/>
              <a:gd name="connsiteX6" fmla="*/ 45945 w 429047"/>
              <a:gd name="connsiteY6" fmla="*/ 433694 h 433694"/>
              <a:gd name="connsiteX7" fmla="*/ 422 w 429047"/>
              <a:gd name="connsiteY7" fmla="*/ 388171 h 433694"/>
              <a:gd name="connsiteX8" fmla="*/ 422 w 429047"/>
              <a:gd name="connsiteY8" fmla="*/ 205135 h 433694"/>
              <a:gd name="connsiteX0" fmla="*/ 422 w 429047"/>
              <a:gd name="connsiteY0" fmla="*/ 205135 h 433694"/>
              <a:gd name="connsiteX1" fmla="*/ 119224 w 429047"/>
              <a:gd name="connsiteY1" fmla="*/ 46727 h 433694"/>
              <a:gd name="connsiteX2" fmla="*/ 305144 w 429047"/>
              <a:gd name="connsiteY2" fmla="*/ 44435 h 433694"/>
              <a:gd name="connsiteX3" fmla="*/ 429047 w 429047"/>
              <a:gd name="connsiteY3" fmla="*/ 206084 h 433694"/>
              <a:gd name="connsiteX4" fmla="*/ 429047 w 429047"/>
              <a:gd name="connsiteY4" fmla="*/ 388171 h 433694"/>
              <a:gd name="connsiteX5" fmla="*/ 383524 w 429047"/>
              <a:gd name="connsiteY5" fmla="*/ 433694 h 433694"/>
              <a:gd name="connsiteX6" fmla="*/ 45945 w 429047"/>
              <a:gd name="connsiteY6" fmla="*/ 433694 h 433694"/>
              <a:gd name="connsiteX7" fmla="*/ 422 w 429047"/>
              <a:gd name="connsiteY7" fmla="*/ 388171 h 433694"/>
              <a:gd name="connsiteX8" fmla="*/ 422 w 429047"/>
              <a:gd name="connsiteY8" fmla="*/ 205135 h 433694"/>
              <a:gd name="connsiteX0" fmla="*/ 422 w 429271"/>
              <a:gd name="connsiteY0" fmla="*/ 205135 h 433694"/>
              <a:gd name="connsiteX1" fmla="*/ 119224 w 429271"/>
              <a:gd name="connsiteY1" fmla="*/ 46727 h 433694"/>
              <a:gd name="connsiteX2" fmla="*/ 305144 w 429271"/>
              <a:gd name="connsiteY2" fmla="*/ 44435 h 433694"/>
              <a:gd name="connsiteX3" fmla="*/ 429047 w 429271"/>
              <a:gd name="connsiteY3" fmla="*/ 206084 h 433694"/>
              <a:gd name="connsiteX4" fmla="*/ 429047 w 429271"/>
              <a:gd name="connsiteY4" fmla="*/ 388171 h 433694"/>
              <a:gd name="connsiteX5" fmla="*/ 383524 w 429271"/>
              <a:gd name="connsiteY5" fmla="*/ 433694 h 433694"/>
              <a:gd name="connsiteX6" fmla="*/ 45945 w 429271"/>
              <a:gd name="connsiteY6" fmla="*/ 433694 h 433694"/>
              <a:gd name="connsiteX7" fmla="*/ 422 w 429271"/>
              <a:gd name="connsiteY7" fmla="*/ 388171 h 433694"/>
              <a:gd name="connsiteX8" fmla="*/ 422 w 429271"/>
              <a:gd name="connsiteY8" fmla="*/ 205135 h 433694"/>
              <a:gd name="connsiteX0" fmla="*/ 422 w 429271"/>
              <a:gd name="connsiteY0" fmla="*/ 214469 h 443028"/>
              <a:gd name="connsiteX1" fmla="*/ 119224 w 429271"/>
              <a:gd name="connsiteY1" fmla="*/ 56061 h 443028"/>
              <a:gd name="connsiteX2" fmla="*/ 305144 w 429271"/>
              <a:gd name="connsiteY2" fmla="*/ 53769 h 443028"/>
              <a:gd name="connsiteX3" fmla="*/ 429047 w 429271"/>
              <a:gd name="connsiteY3" fmla="*/ 215418 h 443028"/>
              <a:gd name="connsiteX4" fmla="*/ 429047 w 429271"/>
              <a:gd name="connsiteY4" fmla="*/ 397505 h 443028"/>
              <a:gd name="connsiteX5" fmla="*/ 383524 w 429271"/>
              <a:gd name="connsiteY5" fmla="*/ 443028 h 443028"/>
              <a:gd name="connsiteX6" fmla="*/ 45945 w 429271"/>
              <a:gd name="connsiteY6" fmla="*/ 443028 h 443028"/>
              <a:gd name="connsiteX7" fmla="*/ 422 w 429271"/>
              <a:gd name="connsiteY7" fmla="*/ 397505 h 443028"/>
              <a:gd name="connsiteX8" fmla="*/ 422 w 429271"/>
              <a:gd name="connsiteY8" fmla="*/ 214469 h 443028"/>
              <a:gd name="connsiteX0" fmla="*/ 422 w 429271"/>
              <a:gd name="connsiteY0" fmla="*/ 214469 h 443028"/>
              <a:gd name="connsiteX1" fmla="*/ 119224 w 429271"/>
              <a:gd name="connsiteY1" fmla="*/ 56061 h 443028"/>
              <a:gd name="connsiteX2" fmla="*/ 305144 w 429271"/>
              <a:gd name="connsiteY2" fmla="*/ 53769 h 443028"/>
              <a:gd name="connsiteX3" fmla="*/ 429047 w 429271"/>
              <a:gd name="connsiteY3" fmla="*/ 215418 h 443028"/>
              <a:gd name="connsiteX4" fmla="*/ 429047 w 429271"/>
              <a:gd name="connsiteY4" fmla="*/ 397505 h 443028"/>
              <a:gd name="connsiteX5" fmla="*/ 383524 w 429271"/>
              <a:gd name="connsiteY5" fmla="*/ 443028 h 443028"/>
              <a:gd name="connsiteX6" fmla="*/ 45945 w 429271"/>
              <a:gd name="connsiteY6" fmla="*/ 443028 h 443028"/>
              <a:gd name="connsiteX7" fmla="*/ 422 w 429271"/>
              <a:gd name="connsiteY7" fmla="*/ 397505 h 443028"/>
              <a:gd name="connsiteX8" fmla="*/ 422 w 429271"/>
              <a:gd name="connsiteY8" fmla="*/ 214469 h 443028"/>
              <a:gd name="connsiteX0" fmla="*/ 422 w 429271"/>
              <a:gd name="connsiteY0" fmla="*/ 219838 h 448397"/>
              <a:gd name="connsiteX1" fmla="*/ 119224 w 429271"/>
              <a:gd name="connsiteY1" fmla="*/ 61430 h 448397"/>
              <a:gd name="connsiteX2" fmla="*/ 305144 w 429271"/>
              <a:gd name="connsiteY2" fmla="*/ 59138 h 448397"/>
              <a:gd name="connsiteX3" fmla="*/ 429047 w 429271"/>
              <a:gd name="connsiteY3" fmla="*/ 220787 h 448397"/>
              <a:gd name="connsiteX4" fmla="*/ 429047 w 429271"/>
              <a:gd name="connsiteY4" fmla="*/ 402874 h 448397"/>
              <a:gd name="connsiteX5" fmla="*/ 383524 w 429271"/>
              <a:gd name="connsiteY5" fmla="*/ 448397 h 448397"/>
              <a:gd name="connsiteX6" fmla="*/ 45945 w 429271"/>
              <a:gd name="connsiteY6" fmla="*/ 448397 h 448397"/>
              <a:gd name="connsiteX7" fmla="*/ 422 w 429271"/>
              <a:gd name="connsiteY7" fmla="*/ 402874 h 448397"/>
              <a:gd name="connsiteX8" fmla="*/ 422 w 429271"/>
              <a:gd name="connsiteY8" fmla="*/ 219838 h 44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71" h="448397">
                <a:moveTo>
                  <a:pt x="422" y="219838"/>
                </a:moveTo>
                <a:cubicBezTo>
                  <a:pt x="2322" y="158611"/>
                  <a:pt x="-15455" y="185255"/>
                  <a:pt x="119224" y="61430"/>
                </a:cubicBezTo>
                <a:cubicBezTo>
                  <a:pt x="197233" y="-8718"/>
                  <a:pt x="202545" y="-30571"/>
                  <a:pt x="305144" y="59138"/>
                </a:cubicBezTo>
                <a:cubicBezTo>
                  <a:pt x="433384" y="171963"/>
                  <a:pt x="429997" y="157661"/>
                  <a:pt x="429047" y="220787"/>
                </a:cubicBezTo>
                <a:lnTo>
                  <a:pt x="429047" y="402874"/>
                </a:lnTo>
                <a:cubicBezTo>
                  <a:pt x="429047" y="428016"/>
                  <a:pt x="408666" y="448397"/>
                  <a:pt x="383524" y="448397"/>
                </a:cubicBezTo>
                <a:lnTo>
                  <a:pt x="45945" y="448397"/>
                </a:lnTo>
                <a:cubicBezTo>
                  <a:pt x="20803" y="448397"/>
                  <a:pt x="422" y="428016"/>
                  <a:pt x="422" y="402874"/>
                </a:cubicBezTo>
                <a:cubicBezTo>
                  <a:pt x="422" y="341862"/>
                  <a:pt x="-528" y="260908"/>
                  <a:pt x="422" y="219838"/>
                </a:cubicBezTo>
                <a:close/>
              </a:path>
            </a:pathLst>
          </a:cu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99" dirty="0"/>
          </a:p>
        </p:txBody>
      </p:sp>
      <p:pic>
        <p:nvPicPr>
          <p:cNvPr id="10" name="Grafik 19">
            <a:extLst>
              <a:ext uri="{FF2B5EF4-FFF2-40B4-BE49-F238E27FC236}">
                <a16:creationId xmlns:a16="http://schemas.microsoft.com/office/drawing/2014/main" id="{1234AD54-0F06-4E3A-9A38-F80578D3BF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0636" y="764704"/>
            <a:ext cx="460972" cy="322134"/>
          </a:xfrm>
          <a:prstGeom prst="rect">
            <a:avLst/>
          </a:prstGeom>
        </p:spPr>
      </p:pic>
      <p:sp>
        <p:nvSpPr>
          <p:cNvPr id="11" name="Rechteck 21">
            <a:extLst>
              <a:ext uri="{FF2B5EF4-FFF2-40B4-BE49-F238E27FC236}">
                <a16:creationId xmlns:a16="http://schemas.microsoft.com/office/drawing/2014/main" id="{1E4C2D38-2FE9-40EB-8B1D-5EABBFAB7210}"/>
              </a:ext>
            </a:extLst>
          </p:cNvPr>
          <p:cNvSpPr/>
          <p:nvPr/>
        </p:nvSpPr>
        <p:spPr>
          <a:xfrm>
            <a:off x="8758708" y="862164"/>
            <a:ext cx="3708694" cy="646331"/>
          </a:xfrm>
          <a:prstGeom prst="rect">
            <a:avLst/>
          </a:prstGeom>
        </p:spPr>
        <p:txBody>
          <a:bodyPr wrap="square">
            <a:spAutoFit/>
          </a:bodyPr>
          <a:lstStyle/>
          <a:p>
            <a:r>
              <a:rPr lang="cs-CZ" dirty="0">
                <a:solidFill>
                  <a:schemeClr val="bg1"/>
                </a:solidFill>
              </a:rPr>
              <a:t>Schodišťovou šachtou je ventilace nejefektivnější</a:t>
            </a:r>
            <a:endParaRPr lang="de-DE" sz="1400" dirty="0">
              <a:solidFill>
                <a:schemeClr val="bg1"/>
              </a:solidFill>
            </a:endParaRPr>
          </a:p>
        </p:txBody>
      </p:sp>
      <p:pic>
        <p:nvPicPr>
          <p:cNvPr id="12" name="Grafik 11">
            <a:extLst>
              <a:ext uri="{FF2B5EF4-FFF2-40B4-BE49-F238E27FC236}">
                <a16:creationId xmlns:a16="http://schemas.microsoft.com/office/drawing/2014/main" id="{26624C52-C730-4CA2-8DA5-97E73FB34B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38628" y="1559390"/>
            <a:ext cx="663056" cy="663056"/>
          </a:xfrm>
          <a:prstGeom prst="rect">
            <a:avLst/>
          </a:prstGeom>
        </p:spPr>
      </p:pic>
      <p:sp>
        <p:nvSpPr>
          <p:cNvPr id="14" name="Inhaltsplatzhalter 3">
            <a:extLst>
              <a:ext uri="{FF2B5EF4-FFF2-40B4-BE49-F238E27FC236}">
                <a16:creationId xmlns:a16="http://schemas.microsoft.com/office/drawing/2014/main" id="{DDA9E645-BB78-40E7-A266-9EE797B46FC0}"/>
              </a:ext>
            </a:extLst>
          </p:cNvPr>
          <p:cNvSpPr txBox="1">
            <a:spLocks/>
          </p:cNvSpPr>
          <p:nvPr/>
        </p:nvSpPr>
        <p:spPr>
          <a:xfrm>
            <a:off x="8806837" y="1776252"/>
            <a:ext cx="2904199" cy="446194"/>
          </a:xfrm>
          <a:prstGeom prst="rect">
            <a:avLst/>
          </a:prstGeom>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8"/>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8"/>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8"/>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8"/>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8"/>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8"/>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8"/>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8"/>
              </a:buBlip>
              <a:defRPr sz="1400" i="1" kern="1200" baseline="0">
                <a:solidFill>
                  <a:schemeClr val="tx1"/>
                </a:solidFill>
                <a:latin typeface="+mn-lt"/>
                <a:ea typeface="+mn-ea"/>
                <a:cs typeface="+mn-cs"/>
              </a:defRPr>
            </a:lvl9pPr>
          </a:lstStyle>
          <a:p>
            <a:r>
              <a:rPr lang="cs-CZ" sz="1999" i="0" dirty="0">
                <a:solidFill>
                  <a:schemeClr val="bg1"/>
                </a:solidFill>
              </a:rPr>
              <a:t>Prosvětlení přízemí</a:t>
            </a:r>
            <a:endParaRPr lang="cs-CZ" sz="1600" i="0" dirty="0">
              <a:solidFill>
                <a:schemeClr val="bg1"/>
              </a:solidFill>
            </a:endParaRPr>
          </a:p>
        </p:txBody>
      </p:sp>
      <p:pic>
        <p:nvPicPr>
          <p:cNvPr id="15" name="Grafik 5">
            <a:extLst>
              <a:ext uri="{FF2B5EF4-FFF2-40B4-BE49-F238E27FC236}">
                <a16:creationId xmlns:a16="http://schemas.microsoft.com/office/drawing/2014/main" id="{3B17BF56-F3F3-4F33-A0FD-7772AF5426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47641" y="3067112"/>
            <a:ext cx="5079784" cy="3789995"/>
          </a:xfrm>
          <a:prstGeom prst="rect">
            <a:avLst/>
          </a:prstGeom>
        </p:spPr>
      </p:pic>
    </p:spTree>
    <p:extLst>
      <p:ext uri="{BB962C8B-B14F-4D97-AF65-F5344CB8AC3E}">
        <p14:creationId xmlns:p14="http://schemas.microsoft.com/office/powerpoint/2010/main" val="356007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6" name="Grafik 5">
            <a:extLst>
              <a:ext uri="{FF2B5EF4-FFF2-40B4-BE49-F238E27FC236}">
                <a16:creationId xmlns:a16="http://schemas.microsoft.com/office/drawing/2014/main" id="{C86BF71D-D4B4-464E-A60B-EED7901CD8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8348" y="1196752"/>
            <a:ext cx="4620271" cy="3177868"/>
          </a:xfrm>
          <a:prstGeom prst="rect">
            <a:avLst/>
          </a:prstGeom>
        </p:spPr>
      </p:pic>
    </p:spTree>
    <p:extLst>
      <p:ext uri="{BB962C8B-B14F-4D97-AF65-F5344CB8AC3E}">
        <p14:creationId xmlns:p14="http://schemas.microsoft.com/office/powerpoint/2010/main" val="359661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7CE71E4-1F74-4DD5-B08E-A66E1D6B959D}"/>
              </a:ext>
            </a:extLst>
          </p:cNvPr>
          <p:cNvSpPr>
            <a:spLocks noGrp="1"/>
          </p:cNvSpPr>
          <p:nvPr>
            <p:ph type="sldNum" sz="quarter" idx="12"/>
          </p:nvPr>
        </p:nvSpPr>
        <p:spPr/>
        <p:txBody>
          <a:bodyPr/>
          <a:lstStyle/>
          <a:p>
            <a:fld id="{F4330FF1-E4C2-4104-B14B-6F8AA031F6CF}" type="slidenum">
              <a:rPr lang="en-GB" noProof="0" smtClean="0"/>
              <a:pPr/>
              <a:t>30</a:t>
            </a:fld>
            <a:endParaRPr lang="en-GB" noProof="0" dirty="0"/>
          </a:p>
        </p:txBody>
      </p:sp>
      <p:sp>
        <p:nvSpPr>
          <p:cNvPr id="3" name="Datumsplatzhalter 2">
            <a:extLst>
              <a:ext uri="{FF2B5EF4-FFF2-40B4-BE49-F238E27FC236}">
                <a16:creationId xmlns:a16="http://schemas.microsoft.com/office/drawing/2014/main" id="{E15F2D95-3B89-4F50-BE6F-A56EAAF86B1B}"/>
              </a:ext>
            </a:extLst>
          </p:cNvPr>
          <p:cNvSpPr>
            <a:spLocks noGrp="1"/>
          </p:cNvSpPr>
          <p:nvPr>
            <p:ph type="dt" sz="half" idx="13"/>
          </p:nvPr>
        </p:nvSpPr>
        <p:spPr/>
        <p:txBody>
          <a:bodyPr/>
          <a:lstStyle/>
          <a:p>
            <a:endParaRPr lang="en-GB" dirty="0"/>
          </a:p>
        </p:txBody>
      </p:sp>
      <p:pic>
        <p:nvPicPr>
          <p:cNvPr id="6" name="Grafik 5">
            <a:extLst>
              <a:ext uri="{FF2B5EF4-FFF2-40B4-BE49-F238E27FC236}">
                <a16:creationId xmlns:a16="http://schemas.microsoft.com/office/drawing/2014/main" id="{560623E0-6BF3-403C-96EB-0661331467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99187" y="893"/>
            <a:ext cx="6189638" cy="6880814"/>
          </a:xfrm>
          <a:prstGeom prst="rect">
            <a:avLst/>
          </a:prstGeom>
        </p:spPr>
      </p:pic>
      <p:sp>
        <p:nvSpPr>
          <p:cNvPr id="7" name="Rechteck: abgerundete Ecken 4">
            <a:hlinkClick r:id="rId3" action="ppaction://hlinksldjump"/>
            <a:extLst>
              <a:ext uri="{FF2B5EF4-FFF2-40B4-BE49-F238E27FC236}">
                <a16:creationId xmlns:a16="http://schemas.microsoft.com/office/drawing/2014/main" id="{9C02EE59-F85A-4BB8-9782-38BA2F0D18B7}"/>
              </a:ext>
            </a:extLst>
          </p:cNvPr>
          <p:cNvSpPr/>
          <p:nvPr/>
        </p:nvSpPr>
        <p:spPr>
          <a:xfrm>
            <a:off x="11625364" y="6330628"/>
            <a:ext cx="259389" cy="270946"/>
          </a:xfrm>
          <a:custGeom>
            <a:avLst/>
            <a:gdLst>
              <a:gd name="connsiteX0" fmla="*/ 0 w 428625"/>
              <a:gd name="connsiteY0" fmla="*/ 45523 h 273133"/>
              <a:gd name="connsiteX1" fmla="*/ 45523 w 428625"/>
              <a:gd name="connsiteY1" fmla="*/ 0 h 273133"/>
              <a:gd name="connsiteX2" fmla="*/ 383102 w 428625"/>
              <a:gd name="connsiteY2" fmla="*/ 0 h 273133"/>
              <a:gd name="connsiteX3" fmla="*/ 428625 w 428625"/>
              <a:gd name="connsiteY3" fmla="*/ 45523 h 273133"/>
              <a:gd name="connsiteX4" fmla="*/ 428625 w 428625"/>
              <a:gd name="connsiteY4" fmla="*/ 227610 h 273133"/>
              <a:gd name="connsiteX5" fmla="*/ 383102 w 428625"/>
              <a:gd name="connsiteY5" fmla="*/ 273133 h 273133"/>
              <a:gd name="connsiteX6" fmla="*/ 45523 w 428625"/>
              <a:gd name="connsiteY6" fmla="*/ 273133 h 273133"/>
              <a:gd name="connsiteX7" fmla="*/ 0 w 428625"/>
              <a:gd name="connsiteY7" fmla="*/ 227610 h 273133"/>
              <a:gd name="connsiteX8" fmla="*/ 0 w 428625"/>
              <a:gd name="connsiteY8" fmla="*/ 45523 h 273133"/>
              <a:gd name="connsiteX0" fmla="*/ 0 w 428625"/>
              <a:gd name="connsiteY0" fmla="*/ 48615 h 276225"/>
              <a:gd name="connsiteX1" fmla="*/ 45523 w 428625"/>
              <a:gd name="connsiteY1" fmla="*/ 3092 h 276225"/>
              <a:gd name="connsiteX2" fmla="*/ 204788 w 428625"/>
              <a:gd name="connsiteY2" fmla="*/ 0 h 276225"/>
              <a:gd name="connsiteX3" fmla="*/ 383102 w 428625"/>
              <a:gd name="connsiteY3" fmla="*/ 3092 h 276225"/>
              <a:gd name="connsiteX4" fmla="*/ 428625 w 428625"/>
              <a:gd name="connsiteY4" fmla="*/ 48615 h 276225"/>
              <a:gd name="connsiteX5" fmla="*/ 428625 w 428625"/>
              <a:gd name="connsiteY5" fmla="*/ 230702 h 276225"/>
              <a:gd name="connsiteX6" fmla="*/ 383102 w 428625"/>
              <a:gd name="connsiteY6" fmla="*/ 276225 h 276225"/>
              <a:gd name="connsiteX7" fmla="*/ 45523 w 428625"/>
              <a:gd name="connsiteY7" fmla="*/ 276225 h 276225"/>
              <a:gd name="connsiteX8" fmla="*/ 0 w 428625"/>
              <a:gd name="connsiteY8" fmla="*/ 230702 h 276225"/>
              <a:gd name="connsiteX9" fmla="*/ 0 w 428625"/>
              <a:gd name="connsiteY9" fmla="*/ 48615 h 276225"/>
              <a:gd name="connsiteX0" fmla="*/ 0 w 428625"/>
              <a:gd name="connsiteY0" fmla="*/ 212922 h 440532"/>
              <a:gd name="connsiteX1" fmla="*/ 45523 w 428625"/>
              <a:gd name="connsiteY1" fmla="*/ 167399 h 440532"/>
              <a:gd name="connsiteX2" fmla="*/ 209550 w 428625"/>
              <a:gd name="connsiteY2" fmla="*/ 0 h 440532"/>
              <a:gd name="connsiteX3" fmla="*/ 383102 w 428625"/>
              <a:gd name="connsiteY3" fmla="*/ 167399 h 440532"/>
              <a:gd name="connsiteX4" fmla="*/ 428625 w 428625"/>
              <a:gd name="connsiteY4" fmla="*/ 212922 h 440532"/>
              <a:gd name="connsiteX5" fmla="*/ 428625 w 428625"/>
              <a:gd name="connsiteY5" fmla="*/ 395009 h 440532"/>
              <a:gd name="connsiteX6" fmla="*/ 383102 w 428625"/>
              <a:gd name="connsiteY6" fmla="*/ 440532 h 440532"/>
              <a:gd name="connsiteX7" fmla="*/ 45523 w 428625"/>
              <a:gd name="connsiteY7" fmla="*/ 440532 h 440532"/>
              <a:gd name="connsiteX8" fmla="*/ 0 w 428625"/>
              <a:gd name="connsiteY8" fmla="*/ 395009 h 440532"/>
              <a:gd name="connsiteX9" fmla="*/ 0 w 428625"/>
              <a:gd name="connsiteY9" fmla="*/ 212922 h 440532"/>
              <a:gd name="connsiteX0" fmla="*/ 0 w 428625"/>
              <a:gd name="connsiteY0" fmla="*/ 311982 h 539592"/>
              <a:gd name="connsiteX1" fmla="*/ 45523 w 428625"/>
              <a:gd name="connsiteY1" fmla="*/ 266459 h 539592"/>
              <a:gd name="connsiteX2" fmla="*/ 224790 w 428625"/>
              <a:gd name="connsiteY2" fmla="*/ 0 h 539592"/>
              <a:gd name="connsiteX3" fmla="*/ 383102 w 428625"/>
              <a:gd name="connsiteY3" fmla="*/ 266459 h 539592"/>
              <a:gd name="connsiteX4" fmla="*/ 428625 w 428625"/>
              <a:gd name="connsiteY4" fmla="*/ 311982 h 539592"/>
              <a:gd name="connsiteX5" fmla="*/ 428625 w 428625"/>
              <a:gd name="connsiteY5" fmla="*/ 494069 h 539592"/>
              <a:gd name="connsiteX6" fmla="*/ 383102 w 428625"/>
              <a:gd name="connsiteY6" fmla="*/ 539592 h 539592"/>
              <a:gd name="connsiteX7" fmla="*/ 45523 w 428625"/>
              <a:gd name="connsiteY7" fmla="*/ 539592 h 539592"/>
              <a:gd name="connsiteX8" fmla="*/ 0 w 428625"/>
              <a:gd name="connsiteY8" fmla="*/ 494069 h 539592"/>
              <a:gd name="connsiteX9" fmla="*/ 0 w 428625"/>
              <a:gd name="connsiteY9" fmla="*/ 311982 h 539592"/>
              <a:gd name="connsiteX0" fmla="*/ 0 w 428625"/>
              <a:gd name="connsiteY0" fmla="*/ 314961 h 542571"/>
              <a:gd name="connsiteX1" fmla="*/ 45523 w 428625"/>
              <a:gd name="connsiteY1" fmla="*/ 269438 h 542571"/>
              <a:gd name="connsiteX2" fmla="*/ 224790 w 428625"/>
              <a:gd name="connsiteY2" fmla="*/ 2979 h 542571"/>
              <a:gd name="connsiteX3" fmla="*/ 383102 w 428625"/>
              <a:gd name="connsiteY3" fmla="*/ 269438 h 542571"/>
              <a:gd name="connsiteX4" fmla="*/ 428625 w 428625"/>
              <a:gd name="connsiteY4" fmla="*/ 314961 h 542571"/>
              <a:gd name="connsiteX5" fmla="*/ 428625 w 428625"/>
              <a:gd name="connsiteY5" fmla="*/ 497048 h 542571"/>
              <a:gd name="connsiteX6" fmla="*/ 383102 w 428625"/>
              <a:gd name="connsiteY6" fmla="*/ 542571 h 542571"/>
              <a:gd name="connsiteX7" fmla="*/ 45523 w 428625"/>
              <a:gd name="connsiteY7" fmla="*/ 542571 h 542571"/>
              <a:gd name="connsiteX8" fmla="*/ 0 w 428625"/>
              <a:gd name="connsiteY8" fmla="*/ 497048 h 542571"/>
              <a:gd name="connsiteX9" fmla="*/ 0 w 428625"/>
              <a:gd name="connsiteY9" fmla="*/ 314961 h 542571"/>
              <a:gd name="connsiteX0" fmla="*/ 0 w 428625"/>
              <a:gd name="connsiteY0" fmla="*/ 315835 h 543445"/>
              <a:gd name="connsiteX1" fmla="*/ 45523 w 428625"/>
              <a:gd name="connsiteY1" fmla="*/ 270312 h 543445"/>
              <a:gd name="connsiteX2" fmla="*/ 224790 w 428625"/>
              <a:gd name="connsiteY2" fmla="*/ 3853 h 543445"/>
              <a:gd name="connsiteX3" fmla="*/ 383102 w 428625"/>
              <a:gd name="connsiteY3" fmla="*/ 270312 h 543445"/>
              <a:gd name="connsiteX4" fmla="*/ 428625 w 428625"/>
              <a:gd name="connsiteY4" fmla="*/ 315835 h 543445"/>
              <a:gd name="connsiteX5" fmla="*/ 428625 w 428625"/>
              <a:gd name="connsiteY5" fmla="*/ 497922 h 543445"/>
              <a:gd name="connsiteX6" fmla="*/ 383102 w 428625"/>
              <a:gd name="connsiteY6" fmla="*/ 543445 h 543445"/>
              <a:gd name="connsiteX7" fmla="*/ 45523 w 428625"/>
              <a:gd name="connsiteY7" fmla="*/ 543445 h 543445"/>
              <a:gd name="connsiteX8" fmla="*/ 0 w 428625"/>
              <a:gd name="connsiteY8" fmla="*/ 497922 h 543445"/>
              <a:gd name="connsiteX9" fmla="*/ 0 w 428625"/>
              <a:gd name="connsiteY9" fmla="*/ 315835 h 543445"/>
              <a:gd name="connsiteX0" fmla="*/ 0 w 428625"/>
              <a:gd name="connsiteY0" fmla="*/ 257561 h 485171"/>
              <a:gd name="connsiteX1" fmla="*/ 45523 w 428625"/>
              <a:gd name="connsiteY1" fmla="*/ 212038 h 485171"/>
              <a:gd name="connsiteX2" fmla="*/ 217646 w 428625"/>
              <a:gd name="connsiteY2" fmla="*/ 5111 h 485171"/>
              <a:gd name="connsiteX3" fmla="*/ 383102 w 428625"/>
              <a:gd name="connsiteY3" fmla="*/ 212038 h 485171"/>
              <a:gd name="connsiteX4" fmla="*/ 428625 w 428625"/>
              <a:gd name="connsiteY4" fmla="*/ 257561 h 485171"/>
              <a:gd name="connsiteX5" fmla="*/ 428625 w 428625"/>
              <a:gd name="connsiteY5" fmla="*/ 439648 h 485171"/>
              <a:gd name="connsiteX6" fmla="*/ 383102 w 428625"/>
              <a:gd name="connsiteY6" fmla="*/ 485171 h 485171"/>
              <a:gd name="connsiteX7" fmla="*/ 45523 w 428625"/>
              <a:gd name="connsiteY7" fmla="*/ 485171 h 485171"/>
              <a:gd name="connsiteX8" fmla="*/ 0 w 428625"/>
              <a:gd name="connsiteY8" fmla="*/ 439648 h 485171"/>
              <a:gd name="connsiteX9" fmla="*/ 0 w 428625"/>
              <a:gd name="connsiteY9" fmla="*/ 257561 h 485171"/>
              <a:gd name="connsiteX0" fmla="*/ 0 w 428625"/>
              <a:gd name="connsiteY0" fmla="*/ 257561 h 485171"/>
              <a:gd name="connsiteX1" fmla="*/ 45523 w 428625"/>
              <a:gd name="connsiteY1" fmla="*/ 212038 h 485171"/>
              <a:gd name="connsiteX2" fmla="*/ 217646 w 428625"/>
              <a:gd name="connsiteY2" fmla="*/ 5111 h 485171"/>
              <a:gd name="connsiteX3" fmla="*/ 380720 w 428625"/>
              <a:gd name="connsiteY3" fmla="*/ 173938 h 485171"/>
              <a:gd name="connsiteX4" fmla="*/ 428625 w 428625"/>
              <a:gd name="connsiteY4" fmla="*/ 257561 h 485171"/>
              <a:gd name="connsiteX5" fmla="*/ 428625 w 428625"/>
              <a:gd name="connsiteY5" fmla="*/ 439648 h 485171"/>
              <a:gd name="connsiteX6" fmla="*/ 383102 w 428625"/>
              <a:gd name="connsiteY6" fmla="*/ 485171 h 485171"/>
              <a:gd name="connsiteX7" fmla="*/ 45523 w 428625"/>
              <a:gd name="connsiteY7" fmla="*/ 485171 h 485171"/>
              <a:gd name="connsiteX8" fmla="*/ 0 w 428625"/>
              <a:gd name="connsiteY8" fmla="*/ 439648 h 485171"/>
              <a:gd name="connsiteX9" fmla="*/ 0 w 428625"/>
              <a:gd name="connsiteY9" fmla="*/ 257561 h 485171"/>
              <a:gd name="connsiteX0" fmla="*/ 0 w 428625"/>
              <a:gd name="connsiteY0" fmla="*/ 257561 h 485171"/>
              <a:gd name="connsiteX1" fmla="*/ 45523 w 428625"/>
              <a:gd name="connsiteY1" fmla="*/ 212038 h 485171"/>
              <a:gd name="connsiteX2" fmla="*/ 217646 w 428625"/>
              <a:gd name="connsiteY2" fmla="*/ 5111 h 485171"/>
              <a:gd name="connsiteX3" fmla="*/ 380720 w 428625"/>
              <a:gd name="connsiteY3" fmla="*/ 173938 h 485171"/>
              <a:gd name="connsiteX4" fmla="*/ 428625 w 428625"/>
              <a:gd name="connsiteY4" fmla="*/ 257561 h 485171"/>
              <a:gd name="connsiteX5" fmla="*/ 428625 w 428625"/>
              <a:gd name="connsiteY5" fmla="*/ 439648 h 485171"/>
              <a:gd name="connsiteX6" fmla="*/ 383102 w 428625"/>
              <a:gd name="connsiteY6" fmla="*/ 485171 h 485171"/>
              <a:gd name="connsiteX7" fmla="*/ 45523 w 428625"/>
              <a:gd name="connsiteY7" fmla="*/ 485171 h 485171"/>
              <a:gd name="connsiteX8" fmla="*/ 0 w 428625"/>
              <a:gd name="connsiteY8" fmla="*/ 439648 h 485171"/>
              <a:gd name="connsiteX9" fmla="*/ 0 w 428625"/>
              <a:gd name="connsiteY9" fmla="*/ 257561 h 485171"/>
              <a:gd name="connsiteX0" fmla="*/ 0 w 433437"/>
              <a:gd name="connsiteY0" fmla="*/ 257561 h 485171"/>
              <a:gd name="connsiteX1" fmla="*/ 45523 w 433437"/>
              <a:gd name="connsiteY1" fmla="*/ 212038 h 485171"/>
              <a:gd name="connsiteX2" fmla="*/ 217646 w 433437"/>
              <a:gd name="connsiteY2" fmla="*/ 5111 h 485171"/>
              <a:gd name="connsiteX3" fmla="*/ 380720 w 433437"/>
              <a:gd name="connsiteY3" fmla="*/ 173938 h 485171"/>
              <a:gd name="connsiteX4" fmla="*/ 428625 w 433437"/>
              <a:gd name="connsiteY4" fmla="*/ 257561 h 485171"/>
              <a:gd name="connsiteX5" fmla="*/ 428625 w 433437"/>
              <a:gd name="connsiteY5" fmla="*/ 439648 h 485171"/>
              <a:gd name="connsiteX6" fmla="*/ 383102 w 433437"/>
              <a:gd name="connsiteY6" fmla="*/ 485171 h 485171"/>
              <a:gd name="connsiteX7" fmla="*/ 45523 w 433437"/>
              <a:gd name="connsiteY7" fmla="*/ 485171 h 485171"/>
              <a:gd name="connsiteX8" fmla="*/ 0 w 433437"/>
              <a:gd name="connsiteY8" fmla="*/ 439648 h 485171"/>
              <a:gd name="connsiteX9" fmla="*/ 0 w 433437"/>
              <a:gd name="connsiteY9" fmla="*/ 257561 h 485171"/>
              <a:gd name="connsiteX0" fmla="*/ 0 w 430444"/>
              <a:gd name="connsiteY0" fmla="*/ 260361 h 487971"/>
              <a:gd name="connsiteX1" fmla="*/ 45523 w 430444"/>
              <a:gd name="connsiteY1" fmla="*/ 214838 h 487971"/>
              <a:gd name="connsiteX2" fmla="*/ 217646 w 430444"/>
              <a:gd name="connsiteY2" fmla="*/ 7911 h 487971"/>
              <a:gd name="connsiteX3" fmla="*/ 371195 w 430444"/>
              <a:gd name="connsiteY3" fmla="*/ 124351 h 487971"/>
              <a:gd name="connsiteX4" fmla="*/ 428625 w 430444"/>
              <a:gd name="connsiteY4" fmla="*/ 260361 h 487971"/>
              <a:gd name="connsiteX5" fmla="*/ 428625 w 430444"/>
              <a:gd name="connsiteY5" fmla="*/ 442448 h 487971"/>
              <a:gd name="connsiteX6" fmla="*/ 383102 w 430444"/>
              <a:gd name="connsiteY6" fmla="*/ 487971 h 487971"/>
              <a:gd name="connsiteX7" fmla="*/ 45523 w 430444"/>
              <a:gd name="connsiteY7" fmla="*/ 487971 h 487971"/>
              <a:gd name="connsiteX8" fmla="*/ 0 w 430444"/>
              <a:gd name="connsiteY8" fmla="*/ 442448 h 487971"/>
              <a:gd name="connsiteX9" fmla="*/ 0 w 430444"/>
              <a:gd name="connsiteY9" fmla="*/ 260361 h 487971"/>
              <a:gd name="connsiteX0" fmla="*/ 0 w 428625"/>
              <a:gd name="connsiteY0" fmla="*/ 260361 h 487971"/>
              <a:gd name="connsiteX1" fmla="*/ 45523 w 428625"/>
              <a:gd name="connsiteY1" fmla="*/ 214838 h 487971"/>
              <a:gd name="connsiteX2" fmla="*/ 217646 w 428625"/>
              <a:gd name="connsiteY2" fmla="*/ 7911 h 487971"/>
              <a:gd name="connsiteX3" fmla="*/ 371195 w 428625"/>
              <a:gd name="connsiteY3" fmla="*/ 124351 h 487971"/>
              <a:gd name="connsiteX4" fmla="*/ 428625 w 428625"/>
              <a:gd name="connsiteY4" fmla="*/ 260361 h 487971"/>
              <a:gd name="connsiteX5" fmla="*/ 428625 w 428625"/>
              <a:gd name="connsiteY5" fmla="*/ 442448 h 487971"/>
              <a:gd name="connsiteX6" fmla="*/ 383102 w 428625"/>
              <a:gd name="connsiteY6" fmla="*/ 487971 h 487971"/>
              <a:gd name="connsiteX7" fmla="*/ 45523 w 428625"/>
              <a:gd name="connsiteY7" fmla="*/ 487971 h 487971"/>
              <a:gd name="connsiteX8" fmla="*/ 0 w 428625"/>
              <a:gd name="connsiteY8" fmla="*/ 442448 h 487971"/>
              <a:gd name="connsiteX9" fmla="*/ 0 w 428625"/>
              <a:gd name="connsiteY9" fmla="*/ 260361 h 487971"/>
              <a:gd name="connsiteX0" fmla="*/ 0 w 428625"/>
              <a:gd name="connsiteY0" fmla="*/ 264542 h 492152"/>
              <a:gd name="connsiteX1" fmla="*/ 105055 w 428625"/>
              <a:gd name="connsiteY1" fmla="*/ 109481 h 492152"/>
              <a:gd name="connsiteX2" fmla="*/ 217646 w 428625"/>
              <a:gd name="connsiteY2" fmla="*/ 12092 h 492152"/>
              <a:gd name="connsiteX3" fmla="*/ 371195 w 428625"/>
              <a:gd name="connsiteY3" fmla="*/ 128532 h 492152"/>
              <a:gd name="connsiteX4" fmla="*/ 428625 w 428625"/>
              <a:gd name="connsiteY4" fmla="*/ 264542 h 492152"/>
              <a:gd name="connsiteX5" fmla="*/ 428625 w 428625"/>
              <a:gd name="connsiteY5" fmla="*/ 446629 h 492152"/>
              <a:gd name="connsiteX6" fmla="*/ 383102 w 428625"/>
              <a:gd name="connsiteY6" fmla="*/ 492152 h 492152"/>
              <a:gd name="connsiteX7" fmla="*/ 45523 w 428625"/>
              <a:gd name="connsiteY7" fmla="*/ 492152 h 492152"/>
              <a:gd name="connsiteX8" fmla="*/ 0 w 428625"/>
              <a:gd name="connsiteY8" fmla="*/ 446629 h 492152"/>
              <a:gd name="connsiteX9" fmla="*/ 0 w 428625"/>
              <a:gd name="connsiteY9" fmla="*/ 264542 h 492152"/>
              <a:gd name="connsiteX0" fmla="*/ 0 w 428625"/>
              <a:gd name="connsiteY0" fmla="*/ 262691 h 490301"/>
              <a:gd name="connsiteX1" fmla="*/ 105055 w 428625"/>
              <a:gd name="connsiteY1" fmla="*/ 107630 h 490301"/>
              <a:gd name="connsiteX2" fmla="*/ 217646 w 428625"/>
              <a:gd name="connsiteY2" fmla="*/ 10241 h 490301"/>
              <a:gd name="connsiteX3" fmla="*/ 371195 w 428625"/>
              <a:gd name="connsiteY3" fmla="*/ 126681 h 490301"/>
              <a:gd name="connsiteX4" fmla="*/ 428625 w 428625"/>
              <a:gd name="connsiteY4" fmla="*/ 262691 h 490301"/>
              <a:gd name="connsiteX5" fmla="*/ 428625 w 428625"/>
              <a:gd name="connsiteY5" fmla="*/ 444778 h 490301"/>
              <a:gd name="connsiteX6" fmla="*/ 383102 w 428625"/>
              <a:gd name="connsiteY6" fmla="*/ 490301 h 490301"/>
              <a:gd name="connsiteX7" fmla="*/ 45523 w 428625"/>
              <a:gd name="connsiteY7" fmla="*/ 490301 h 490301"/>
              <a:gd name="connsiteX8" fmla="*/ 0 w 428625"/>
              <a:gd name="connsiteY8" fmla="*/ 444778 h 490301"/>
              <a:gd name="connsiteX9" fmla="*/ 0 w 428625"/>
              <a:gd name="connsiteY9" fmla="*/ 262691 h 490301"/>
              <a:gd name="connsiteX0" fmla="*/ 2765 w 431390"/>
              <a:gd name="connsiteY0" fmla="*/ 262691 h 490301"/>
              <a:gd name="connsiteX1" fmla="*/ 107820 w 431390"/>
              <a:gd name="connsiteY1" fmla="*/ 107630 h 490301"/>
              <a:gd name="connsiteX2" fmla="*/ 220411 w 431390"/>
              <a:gd name="connsiteY2" fmla="*/ 10241 h 490301"/>
              <a:gd name="connsiteX3" fmla="*/ 373960 w 431390"/>
              <a:gd name="connsiteY3" fmla="*/ 126681 h 490301"/>
              <a:gd name="connsiteX4" fmla="*/ 431390 w 431390"/>
              <a:gd name="connsiteY4" fmla="*/ 262691 h 490301"/>
              <a:gd name="connsiteX5" fmla="*/ 431390 w 431390"/>
              <a:gd name="connsiteY5" fmla="*/ 444778 h 490301"/>
              <a:gd name="connsiteX6" fmla="*/ 385867 w 431390"/>
              <a:gd name="connsiteY6" fmla="*/ 490301 h 490301"/>
              <a:gd name="connsiteX7" fmla="*/ 48288 w 431390"/>
              <a:gd name="connsiteY7" fmla="*/ 490301 h 490301"/>
              <a:gd name="connsiteX8" fmla="*/ 2765 w 431390"/>
              <a:gd name="connsiteY8" fmla="*/ 444778 h 490301"/>
              <a:gd name="connsiteX9" fmla="*/ 2765 w 431390"/>
              <a:gd name="connsiteY9" fmla="*/ 262691 h 490301"/>
              <a:gd name="connsiteX0" fmla="*/ 4586 w 433211"/>
              <a:gd name="connsiteY0" fmla="*/ 263497 h 491107"/>
              <a:gd name="connsiteX1" fmla="*/ 102497 w 433211"/>
              <a:gd name="connsiteY1" fmla="*/ 101292 h 491107"/>
              <a:gd name="connsiteX2" fmla="*/ 222232 w 433211"/>
              <a:gd name="connsiteY2" fmla="*/ 11047 h 491107"/>
              <a:gd name="connsiteX3" fmla="*/ 375781 w 433211"/>
              <a:gd name="connsiteY3" fmla="*/ 127487 h 491107"/>
              <a:gd name="connsiteX4" fmla="*/ 433211 w 433211"/>
              <a:gd name="connsiteY4" fmla="*/ 263497 h 491107"/>
              <a:gd name="connsiteX5" fmla="*/ 433211 w 433211"/>
              <a:gd name="connsiteY5" fmla="*/ 445584 h 491107"/>
              <a:gd name="connsiteX6" fmla="*/ 387688 w 433211"/>
              <a:gd name="connsiteY6" fmla="*/ 491107 h 491107"/>
              <a:gd name="connsiteX7" fmla="*/ 50109 w 433211"/>
              <a:gd name="connsiteY7" fmla="*/ 491107 h 491107"/>
              <a:gd name="connsiteX8" fmla="*/ 4586 w 433211"/>
              <a:gd name="connsiteY8" fmla="*/ 445584 h 491107"/>
              <a:gd name="connsiteX9" fmla="*/ 4586 w 433211"/>
              <a:gd name="connsiteY9" fmla="*/ 263497 h 491107"/>
              <a:gd name="connsiteX0" fmla="*/ 4586 w 433211"/>
              <a:gd name="connsiteY0" fmla="*/ 171659 h 399269"/>
              <a:gd name="connsiteX1" fmla="*/ 102497 w 433211"/>
              <a:gd name="connsiteY1" fmla="*/ 9454 h 399269"/>
              <a:gd name="connsiteX2" fmla="*/ 375781 w 433211"/>
              <a:gd name="connsiteY2" fmla="*/ 35649 h 399269"/>
              <a:gd name="connsiteX3" fmla="*/ 433211 w 433211"/>
              <a:gd name="connsiteY3" fmla="*/ 171659 h 399269"/>
              <a:gd name="connsiteX4" fmla="*/ 433211 w 433211"/>
              <a:gd name="connsiteY4" fmla="*/ 353746 h 399269"/>
              <a:gd name="connsiteX5" fmla="*/ 387688 w 433211"/>
              <a:gd name="connsiteY5" fmla="*/ 399269 h 399269"/>
              <a:gd name="connsiteX6" fmla="*/ 50109 w 433211"/>
              <a:gd name="connsiteY6" fmla="*/ 399269 h 399269"/>
              <a:gd name="connsiteX7" fmla="*/ 4586 w 433211"/>
              <a:gd name="connsiteY7" fmla="*/ 353746 h 399269"/>
              <a:gd name="connsiteX8" fmla="*/ 4586 w 433211"/>
              <a:gd name="connsiteY8" fmla="*/ 171659 h 399269"/>
              <a:gd name="connsiteX0" fmla="*/ 4586 w 433211"/>
              <a:gd name="connsiteY0" fmla="*/ 170710 h 399269"/>
              <a:gd name="connsiteX1" fmla="*/ 102497 w 433211"/>
              <a:gd name="connsiteY1" fmla="*/ 9454 h 399269"/>
              <a:gd name="connsiteX2" fmla="*/ 375781 w 433211"/>
              <a:gd name="connsiteY2" fmla="*/ 35649 h 399269"/>
              <a:gd name="connsiteX3" fmla="*/ 433211 w 433211"/>
              <a:gd name="connsiteY3" fmla="*/ 171659 h 399269"/>
              <a:gd name="connsiteX4" fmla="*/ 433211 w 433211"/>
              <a:gd name="connsiteY4" fmla="*/ 353746 h 399269"/>
              <a:gd name="connsiteX5" fmla="*/ 387688 w 433211"/>
              <a:gd name="connsiteY5" fmla="*/ 399269 h 399269"/>
              <a:gd name="connsiteX6" fmla="*/ 50109 w 433211"/>
              <a:gd name="connsiteY6" fmla="*/ 399269 h 399269"/>
              <a:gd name="connsiteX7" fmla="*/ 4586 w 433211"/>
              <a:gd name="connsiteY7" fmla="*/ 353746 h 399269"/>
              <a:gd name="connsiteX8" fmla="*/ 4586 w 433211"/>
              <a:gd name="connsiteY8" fmla="*/ 170710 h 399269"/>
              <a:gd name="connsiteX0" fmla="*/ 0 w 428625"/>
              <a:gd name="connsiteY0" fmla="*/ 170710 h 399269"/>
              <a:gd name="connsiteX1" fmla="*/ 97911 w 428625"/>
              <a:gd name="connsiteY1" fmla="*/ 9454 h 399269"/>
              <a:gd name="connsiteX2" fmla="*/ 371195 w 428625"/>
              <a:gd name="connsiteY2" fmla="*/ 35649 h 399269"/>
              <a:gd name="connsiteX3" fmla="*/ 428625 w 428625"/>
              <a:gd name="connsiteY3" fmla="*/ 171659 h 399269"/>
              <a:gd name="connsiteX4" fmla="*/ 428625 w 428625"/>
              <a:gd name="connsiteY4" fmla="*/ 353746 h 399269"/>
              <a:gd name="connsiteX5" fmla="*/ 383102 w 428625"/>
              <a:gd name="connsiteY5" fmla="*/ 399269 h 399269"/>
              <a:gd name="connsiteX6" fmla="*/ 45523 w 428625"/>
              <a:gd name="connsiteY6" fmla="*/ 399269 h 399269"/>
              <a:gd name="connsiteX7" fmla="*/ 0 w 428625"/>
              <a:gd name="connsiteY7" fmla="*/ 353746 h 399269"/>
              <a:gd name="connsiteX8" fmla="*/ 0 w 428625"/>
              <a:gd name="connsiteY8" fmla="*/ 170710 h 399269"/>
              <a:gd name="connsiteX0" fmla="*/ 0 w 428625"/>
              <a:gd name="connsiteY0" fmla="*/ 191984 h 420543"/>
              <a:gd name="connsiteX1" fmla="*/ 180527 w 428625"/>
              <a:gd name="connsiteY1" fmla="*/ 6038 h 420543"/>
              <a:gd name="connsiteX2" fmla="*/ 371195 w 428625"/>
              <a:gd name="connsiteY2" fmla="*/ 56923 h 420543"/>
              <a:gd name="connsiteX3" fmla="*/ 428625 w 428625"/>
              <a:gd name="connsiteY3" fmla="*/ 192933 h 420543"/>
              <a:gd name="connsiteX4" fmla="*/ 428625 w 428625"/>
              <a:gd name="connsiteY4" fmla="*/ 375020 h 420543"/>
              <a:gd name="connsiteX5" fmla="*/ 383102 w 428625"/>
              <a:gd name="connsiteY5" fmla="*/ 420543 h 420543"/>
              <a:gd name="connsiteX6" fmla="*/ 45523 w 428625"/>
              <a:gd name="connsiteY6" fmla="*/ 420543 h 420543"/>
              <a:gd name="connsiteX7" fmla="*/ 0 w 428625"/>
              <a:gd name="connsiteY7" fmla="*/ 375020 h 420543"/>
              <a:gd name="connsiteX8" fmla="*/ 0 w 428625"/>
              <a:gd name="connsiteY8" fmla="*/ 191984 h 420543"/>
              <a:gd name="connsiteX0" fmla="*/ 422 w 429047"/>
              <a:gd name="connsiteY0" fmla="*/ 191984 h 420543"/>
              <a:gd name="connsiteX1" fmla="*/ 180949 w 429047"/>
              <a:gd name="connsiteY1" fmla="*/ 6038 h 420543"/>
              <a:gd name="connsiteX2" fmla="*/ 371617 w 429047"/>
              <a:gd name="connsiteY2" fmla="*/ 56923 h 420543"/>
              <a:gd name="connsiteX3" fmla="*/ 429047 w 429047"/>
              <a:gd name="connsiteY3" fmla="*/ 192933 h 420543"/>
              <a:gd name="connsiteX4" fmla="*/ 429047 w 429047"/>
              <a:gd name="connsiteY4" fmla="*/ 375020 h 420543"/>
              <a:gd name="connsiteX5" fmla="*/ 383524 w 429047"/>
              <a:gd name="connsiteY5" fmla="*/ 420543 h 420543"/>
              <a:gd name="connsiteX6" fmla="*/ 45945 w 429047"/>
              <a:gd name="connsiteY6" fmla="*/ 420543 h 420543"/>
              <a:gd name="connsiteX7" fmla="*/ 422 w 429047"/>
              <a:gd name="connsiteY7" fmla="*/ 375020 h 420543"/>
              <a:gd name="connsiteX8" fmla="*/ 422 w 429047"/>
              <a:gd name="connsiteY8" fmla="*/ 191984 h 420543"/>
              <a:gd name="connsiteX0" fmla="*/ 422 w 429047"/>
              <a:gd name="connsiteY0" fmla="*/ 191984 h 420543"/>
              <a:gd name="connsiteX1" fmla="*/ 180949 w 429047"/>
              <a:gd name="connsiteY1" fmla="*/ 6038 h 420543"/>
              <a:gd name="connsiteX2" fmla="*/ 371617 w 429047"/>
              <a:gd name="connsiteY2" fmla="*/ 56923 h 420543"/>
              <a:gd name="connsiteX3" fmla="*/ 429047 w 429047"/>
              <a:gd name="connsiteY3" fmla="*/ 192933 h 420543"/>
              <a:gd name="connsiteX4" fmla="*/ 429047 w 429047"/>
              <a:gd name="connsiteY4" fmla="*/ 375020 h 420543"/>
              <a:gd name="connsiteX5" fmla="*/ 383524 w 429047"/>
              <a:gd name="connsiteY5" fmla="*/ 420543 h 420543"/>
              <a:gd name="connsiteX6" fmla="*/ 45945 w 429047"/>
              <a:gd name="connsiteY6" fmla="*/ 420543 h 420543"/>
              <a:gd name="connsiteX7" fmla="*/ 422 w 429047"/>
              <a:gd name="connsiteY7" fmla="*/ 375020 h 420543"/>
              <a:gd name="connsiteX8" fmla="*/ 422 w 429047"/>
              <a:gd name="connsiteY8" fmla="*/ 191984 h 420543"/>
              <a:gd name="connsiteX0" fmla="*/ 422 w 429047"/>
              <a:gd name="connsiteY0" fmla="*/ 191984 h 420543"/>
              <a:gd name="connsiteX1" fmla="*/ 180949 w 429047"/>
              <a:gd name="connsiteY1" fmla="*/ 6038 h 420543"/>
              <a:gd name="connsiteX2" fmla="*/ 371617 w 429047"/>
              <a:gd name="connsiteY2" fmla="*/ 56923 h 420543"/>
              <a:gd name="connsiteX3" fmla="*/ 429047 w 429047"/>
              <a:gd name="connsiteY3" fmla="*/ 192933 h 420543"/>
              <a:gd name="connsiteX4" fmla="*/ 429047 w 429047"/>
              <a:gd name="connsiteY4" fmla="*/ 375020 h 420543"/>
              <a:gd name="connsiteX5" fmla="*/ 383524 w 429047"/>
              <a:gd name="connsiteY5" fmla="*/ 420543 h 420543"/>
              <a:gd name="connsiteX6" fmla="*/ 45945 w 429047"/>
              <a:gd name="connsiteY6" fmla="*/ 420543 h 420543"/>
              <a:gd name="connsiteX7" fmla="*/ 422 w 429047"/>
              <a:gd name="connsiteY7" fmla="*/ 375020 h 420543"/>
              <a:gd name="connsiteX8" fmla="*/ 422 w 429047"/>
              <a:gd name="connsiteY8" fmla="*/ 191984 h 420543"/>
              <a:gd name="connsiteX0" fmla="*/ 422 w 429047"/>
              <a:gd name="connsiteY0" fmla="*/ 198663 h 427222"/>
              <a:gd name="connsiteX1" fmla="*/ 180949 w 429047"/>
              <a:gd name="connsiteY1" fmla="*/ 12717 h 427222"/>
              <a:gd name="connsiteX2" fmla="*/ 294699 w 429047"/>
              <a:gd name="connsiteY2" fmla="*/ 26568 h 427222"/>
              <a:gd name="connsiteX3" fmla="*/ 429047 w 429047"/>
              <a:gd name="connsiteY3" fmla="*/ 199612 h 427222"/>
              <a:gd name="connsiteX4" fmla="*/ 429047 w 429047"/>
              <a:gd name="connsiteY4" fmla="*/ 381699 h 427222"/>
              <a:gd name="connsiteX5" fmla="*/ 383524 w 429047"/>
              <a:gd name="connsiteY5" fmla="*/ 427222 h 427222"/>
              <a:gd name="connsiteX6" fmla="*/ 45945 w 429047"/>
              <a:gd name="connsiteY6" fmla="*/ 427222 h 427222"/>
              <a:gd name="connsiteX7" fmla="*/ 422 w 429047"/>
              <a:gd name="connsiteY7" fmla="*/ 381699 h 427222"/>
              <a:gd name="connsiteX8" fmla="*/ 422 w 429047"/>
              <a:gd name="connsiteY8" fmla="*/ 198663 h 427222"/>
              <a:gd name="connsiteX0" fmla="*/ 422 w 429047"/>
              <a:gd name="connsiteY0" fmla="*/ 198663 h 427222"/>
              <a:gd name="connsiteX1" fmla="*/ 180949 w 429047"/>
              <a:gd name="connsiteY1" fmla="*/ 12717 h 427222"/>
              <a:gd name="connsiteX2" fmla="*/ 294699 w 429047"/>
              <a:gd name="connsiteY2" fmla="*/ 26568 h 427222"/>
              <a:gd name="connsiteX3" fmla="*/ 429047 w 429047"/>
              <a:gd name="connsiteY3" fmla="*/ 199612 h 427222"/>
              <a:gd name="connsiteX4" fmla="*/ 429047 w 429047"/>
              <a:gd name="connsiteY4" fmla="*/ 381699 h 427222"/>
              <a:gd name="connsiteX5" fmla="*/ 383524 w 429047"/>
              <a:gd name="connsiteY5" fmla="*/ 427222 h 427222"/>
              <a:gd name="connsiteX6" fmla="*/ 45945 w 429047"/>
              <a:gd name="connsiteY6" fmla="*/ 427222 h 427222"/>
              <a:gd name="connsiteX7" fmla="*/ 422 w 429047"/>
              <a:gd name="connsiteY7" fmla="*/ 381699 h 427222"/>
              <a:gd name="connsiteX8" fmla="*/ 422 w 429047"/>
              <a:gd name="connsiteY8" fmla="*/ 198663 h 427222"/>
              <a:gd name="connsiteX0" fmla="*/ 422 w 429047"/>
              <a:gd name="connsiteY0" fmla="*/ 198663 h 427222"/>
              <a:gd name="connsiteX1" fmla="*/ 180949 w 429047"/>
              <a:gd name="connsiteY1" fmla="*/ 12717 h 427222"/>
              <a:gd name="connsiteX2" fmla="*/ 294699 w 429047"/>
              <a:gd name="connsiteY2" fmla="*/ 26568 h 427222"/>
              <a:gd name="connsiteX3" fmla="*/ 429047 w 429047"/>
              <a:gd name="connsiteY3" fmla="*/ 199612 h 427222"/>
              <a:gd name="connsiteX4" fmla="*/ 429047 w 429047"/>
              <a:gd name="connsiteY4" fmla="*/ 381699 h 427222"/>
              <a:gd name="connsiteX5" fmla="*/ 383524 w 429047"/>
              <a:gd name="connsiteY5" fmla="*/ 427222 h 427222"/>
              <a:gd name="connsiteX6" fmla="*/ 45945 w 429047"/>
              <a:gd name="connsiteY6" fmla="*/ 427222 h 427222"/>
              <a:gd name="connsiteX7" fmla="*/ 422 w 429047"/>
              <a:gd name="connsiteY7" fmla="*/ 381699 h 427222"/>
              <a:gd name="connsiteX8" fmla="*/ 422 w 429047"/>
              <a:gd name="connsiteY8" fmla="*/ 198663 h 427222"/>
              <a:gd name="connsiteX0" fmla="*/ 422 w 429047"/>
              <a:gd name="connsiteY0" fmla="*/ 212125 h 440684"/>
              <a:gd name="connsiteX1" fmla="*/ 180949 w 429047"/>
              <a:gd name="connsiteY1" fmla="*/ 26179 h 440684"/>
              <a:gd name="connsiteX2" fmla="*/ 294699 w 429047"/>
              <a:gd name="connsiteY2" fmla="*/ 40030 h 440684"/>
              <a:gd name="connsiteX3" fmla="*/ 429047 w 429047"/>
              <a:gd name="connsiteY3" fmla="*/ 213074 h 440684"/>
              <a:gd name="connsiteX4" fmla="*/ 429047 w 429047"/>
              <a:gd name="connsiteY4" fmla="*/ 395161 h 440684"/>
              <a:gd name="connsiteX5" fmla="*/ 383524 w 429047"/>
              <a:gd name="connsiteY5" fmla="*/ 440684 h 440684"/>
              <a:gd name="connsiteX6" fmla="*/ 45945 w 429047"/>
              <a:gd name="connsiteY6" fmla="*/ 440684 h 440684"/>
              <a:gd name="connsiteX7" fmla="*/ 422 w 429047"/>
              <a:gd name="connsiteY7" fmla="*/ 395161 h 440684"/>
              <a:gd name="connsiteX8" fmla="*/ 422 w 429047"/>
              <a:gd name="connsiteY8" fmla="*/ 212125 h 440684"/>
              <a:gd name="connsiteX0" fmla="*/ 422 w 429047"/>
              <a:gd name="connsiteY0" fmla="*/ 223874 h 452433"/>
              <a:gd name="connsiteX1" fmla="*/ 180949 w 429047"/>
              <a:gd name="connsiteY1" fmla="*/ 37928 h 452433"/>
              <a:gd name="connsiteX2" fmla="*/ 294699 w 429047"/>
              <a:gd name="connsiteY2" fmla="*/ 51779 h 452433"/>
              <a:gd name="connsiteX3" fmla="*/ 429047 w 429047"/>
              <a:gd name="connsiteY3" fmla="*/ 224823 h 452433"/>
              <a:gd name="connsiteX4" fmla="*/ 429047 w 429047"/>
              <a:gd name="connsiteY4" fmla="*/ 406910 h 452433"/>
              <a:gd name="connsiteX5" fmla="*/ 383524 w 429047"/>
              <a:gd name="connsiteY5" fmla="*/ 452433 h 452433"/>
              <a:gd name="connsiteX6" fmla="*/ 45945 w 429047"/>
              <a:gd name="connsiteY6" fmla="*/ 452433 h 452433"/>
              <a:gd name="connsiteX7" fmla="*/ 422 w 429047"/>
              <a:gd name="connsiteY7" fmla="*/ 406910 h 452433"/>
              <a:gd name="connsiteX8" fmla="*/ 422 w 429047"/>
              <a:gd name="connsiteY8" fmla="*/ 223874 h 452433"/>
              <a:gd name="connsiteX0" fmla="*/ 422 w 429047"/>
              <a:gd name="connsiteY0" fmla="*/ 214512 h 443071"/>
              <a:gd name="connsiteX1" fmla="*/ 129670 w 429047"/>
              <a:gd name="connsiteY1" fmla="*/ 47558 h 443071"/>
              <a:gd name="connsiteX2" fmla="*/ 294699 w 429047"/>
              <a:gd name="connsiteY2" fmla="*/ 42417 h 443071"/>
              <a:gd name="connsiteX3" fmla="*/ 429047 w 429047"/>
              <a:gd name="connsiteY3" fmla="*/ 215461 h 443071"/>
              <a:gd name="connsiteX4" fmla="*/ 429047 w 429047"/>
              <a:gd name="connsiteY4" fmla="*/ 397548 h 443071"/>
              <a:gd name="connsiteX5" fmla="*/ 383524 w 429047"/>
              <a:gd name="connsiteY5" fmla="*/ 443071 h 443071"/>
              <a:gd name="connsiteX6" fmla="*/ 45945 w 429047"/>
              <a:gd name="connsiteY6" fmla="*/ 443071 h 443071"/>
              <a:gd name="connsiteX7" fmla="*/ 422 w 429047"/>
              <a:gd name="connsiteY7" fmla="*/ 397548 h 443071"/>
              <a:gd name="connsiteX8" fmla="*/ 422 w 429047"/>
              <a:gd name="connsiteY8" fmla="*/ 214512 h 443071"/>
              <a:gd name="connsiteX0" fmla="*/ 422 w 429047"/>
              <a:gd name="connsiteY0" fmla="*/ 214512 h 443071"/>
              <a:gd name="connsiteX1" fmla="*/ 129670 w 429047"/>
              <a:gd name="connsiteY1" fmla="*/ 47558 h 443071"/>
              <a:gd name="connsiteX2" fmla="*/ 294699 w 429047"/>
              <a:gd name="connsiteY2" fmla="*/ 42417 h 443071"/>
              <a:gd name="connsiteX3" fmla="*/ 429047 w 429047"/>
              <a:gd name="connsiteY3" fmla="*/ 215461 h 443071"/>
              <a:gd name="connsiteX4" fmla="*/ 429047 w 429047"/>
              <a:gd name="connsiteY4" fmla="*/ 397548 h 443071"/>
              <a:gd name="connsiteX5" fmla="*/ 383524 w 429047"/>
              <a:gd name="connsiteY5" fmla="*/ 443071 h 443071"/>
              <a:gd name="connsiteX6" fmla="*/ 45945 w 429047"/>
              <a:gd name="connsiteY6" fmla="*/ 443071 h 443071"/>
              <a:gd name="connsiteX7" fmla="*/ 422 w 429047"/>
              <a:gd name="connsiteY7" fmla="*/ 397548 h 443071"/>
              <a:gd name="connsiteX8" fmla="*/ 422 w 429047"/>
              <a:gd name="connsiteY8" fmla="*/ 214512 h 443071"/>
              <a:gd name="connsiteX0" fmla="*/ 422 w 429047"/>
              <a:gd name="connsiteY0" fmla="*/ 208463 h 437022"/>
              <a:gd name="connsiteX1" fmla="*/ 129670 w 429047"/>
              <a:gd name="connsiteY1" fmla="*/ 41509 h 437022"/>
              <a:gd name="connsiteX2" fmla="*/ 305144 w 429047"/>
              <a:gd name="connsiteY2" fmla="*/ 47763 h 437022"/>
              <a:gd name="connsiteX3" fmla="*/ 429047 w 429047"/>
              <a:gd name="connsiteY3" fmla="*/ 209412 h 437022"/>
              <a:gd name="connsiteX4" fmla="*/ 429047 w 429047"/>
              <a:gd name="connsiteY4" fmla="*/ 391499 h 437022"/>
              <a:gd name="connsiteX5" fmla="*/ 383524 w 429047"/>
              <a:gd name="connsiteY5" fmla="*/ 437022 h 437022"/>
              <a:gd name="connsiteX6" fmla="*/ 45945 w 429047"/>
              <a:gd name="connsiteY6" fmla="*/ 437022 h 437022"/>
              <a:gd name="connsiteX7" fmla="*/ 422 w 429047"/>
              <a:gd name="connsiteY7" fmla="*/ 391499 h 437022"/>
              <a:gd name="connsiteX8" fmla="*/ 422 w 429047"/>
              <a:gd name="connsiteY8" fmla="*/ 208463 h 437022"/>
              <a:gd name="connsiteX0" fmla="*/ 422 w 429047"/>
              <a:gd name="connsiteY0" fmla="*/ 204379 h 432938"/>
              <a:gd name="connsiteX1" fmla="*/ 119224 w 429047"/>
              <a:gd name="connsiteY1" fmla="*/ 45971 h 432938"/>
              <a:gd name="connsiteX2" fmla="*/ 305144 w 429047"/>
              <a:gd name="connsiteY2" fmla="*/ 43679 h 432938"/>
              <a:gd name="connsiteX3" fmla="*/ 429047 w 429047"/>
              <a:gd name="connsiteY3" fmla="*/ 205328 h 432938"/>
              <a:gd name="connsiteX4" fmla="*/ 429047 w 429047"/>
              <a:gd name="connsiteY4" fmla="*/ 387415 h 432938"/>
              <a:gd name="connsiteX5" fmla="*/ 383524 w 429047"/>
              <a:gd name="connsiteY5" fmla="*/ 432938 h 432938"/>
              <a:gd name="connsiteX6" fmla="*/ 45945 w 429047"/>
              <a:gd name="connsiteY6" fmla="*/ 432938 h 432938"/>
              <a:gd name="connsiteX7" fmla="*/ 422 w 429047"/>
              <a:gd name="connsiteY7" fmla="*/ 387415 h 432938"/>
              <a:gd name="connsiteX8" fmla="*/ 422 w 429047"/>
              <a:gd name="connsiteY8" fmla="*/ 204379 h 432938"/>
              <a:gd name="connsiteX0" fmla="*/ 422 w 429047"/>
              <a:gd name="connsiteY0" fmla="*/ 204379 h 432938"/>
              <a:gd name="connsiteX1" fmla="*/ 119224 w 429047"/>
              <a:gd name="connsiteY1" fmla="*/ 45971 h 432938"/>
              <a:gd name="connsiteX2" fmla="*/ 305144 w 429047"/>
              <a:gd name="connsiteY2" fmla="*/ 43679 h 432938"/>
              <a:gd name="connsiteX3" fmla="*/ 429047 w 429047"/>
              <a:gd name="connsiteY3" fmla="*/ 205328 h 432938"/>
              <a:gd name="connsiteX4" fmla="*/ 429047 w 429047"/>
              <a:gd name="connsiteY4" fmla="*/ 387415 h 432938"/>
              <a:gd name="connsiteX5" fmla="*/ 383524 w 429047"/>
              <a:gd name="connsiteY5" fmla="*/ 432938 h 432938"/>
              <a:gd name="connsiteX6" fmla="*/ 45945 w 429047"/>
              <a:gd name="connsiteY6" fmla="*/ 432938 h 432938"/>
              <a:gd name="connsiteX7" fmla="*/ 422 w 429047"/>
              <a:gd name="connsiteY7" fmla="*/ 387415 h 432938"/>
              <a:gd name="connsiteX8" fmla="*/ 422 w 429047"/>
              <a:gd name="connsiteY8" fmla="*/ 204379 h 432938"/>
              <a:gd name="connsiteX0" fmla="*/ 422 w 429047"/>
              <a:gd name="connsiteY0" fmla="*/ 204379 h 432938"/>
              <a:gd name="connsiteX1" fmla="*/ 119224 w 429047"/>
              <a:gd name="connsiteY1" fmla="*/ 45971 h 432938"/>
              <a:gd name="connsiteX2" fmla="*/ 305144 w 429047"/>
              <a:gd name="connsiteY2" fmla="*/ 43679 h 432938"/>
              <a:gd name="connsiteX3" fmla="*/ 429047 w 429047"/>
              <a:gd name="connsiteY3" fmla="*/ 205328 h 432938"/>
              <a:gd name="connsiteX4" fmla="*/ 429047 w 429047"/>
              <a:gd name="connsiteY4" fmla="*/ 387415 h 432938"/>
              <a:gd name="connsiteX5" fmla="*/ 383524 w 429047"/>
              <a:gd name="connsiteY5" fmla="*/ 432938 h 432938"/>
              <a:gd name="connsiteX6" fmla="*/ 45945 w 429047"/>
              <a:gd name="connsiteY6" fmla="*/ 432938 h 432938"/>
              <a:gd name="connsiteX7" fmla="*/ 422 w 429047"/>
              <a:gd name="connsiteY7" fmla="*/ 387415 h 432938"/>
              <a:gd name="connsiteX8" fmla="*/ 422 w 429047"/>
              <a:gd name="connsiteY8" fmla="*/ 204379 h 432938"/>
              <a:gd name="connsiteX0" fmla="*/ 422 w 429047"/>
              <a:gd name="connsiteY0" fmla="*/ 205135 h 433694"/>
              <a:gd name="connsiteX1" fmla="*/ 119224 w 429047"/>
              <a:gd name="connsiteY1" fmla="*/ 46727 h 433694"/>
              <a:gd name="connsiteX2" fmla="*/ 305144 w 429047"/>
              <a:gd name="connsiteY2" fmla="*/ 44435 h 433694"/>
              <a:gd name="connsiteX3" fmla="*/ 429047 w 429047"/>
              <a:gd name="connsiteY3" fmla="*/ 206084 h 433694"/>
              <a:gd name="connsiteX4" fmla="*/ 429047 w 429047"/>
              <a:gd name="connsiteY4" fmla="*/ 388171 h 433694"/>
              <a:gd name="connsiteX5" fmla="*/ 383524 w 429047"/>
              <a:gd name="connsiteY5" fmla="*/ 433694 h 433694"/>
              <a:gd name="connsiteX6" fmla="*/ 45945 w 429047"/>
              <a:gd name="connsiteY6" fmla="*/ 433694 h 433694"/>
              <a:gd name="connsiteX7" fmla="*/ 422 w 429047"/>
              <a:gd name="connsiteY7" fmla="*/ 388171 h 433694"/>
              <a:gd name="connsiteX8" fmla="*/ 422 w 429047"/>
              <a:gd name="connsiteY8" fmla="*/ 205135 h 433694"/>
              <a:gd name="connsiteX0" fmla="*/ 422 w 429047"/>
              <a:gd name="connsiteY0" fmla="*/ 205135 h 433694"/>
              <a:gd name="connsiteX1" fmla="*/ 119224 w 429047"/>
              <a:gd name="connsiteY1" fmla="*/ 46727 h 433694"/>
              <a:gd name="connsiteX2" fmla="*/ 305144 w 429047"/>
              <a:gd name="connsiteY2" fmla="*/ 44435 h 433694"/>
              <a:gd name="connsiteX3" fmla="*/ 429047 w 429047"/>
              <a:gd name="connsiteY3" fmla="*/ 206084 h 433694"/>
              <a:gd name="connsiteX4" fmla="*/ 429047 w 429047"/>
              <a:gd name="connsiteY4" fmla="*/ 388171 h 433694"/>
              <a:gd name="connsiteX5" fmla="*/ 383524 w 429047"/>
              <a:gd name="connsiteY5" fmla="*/ 433694 h 433694"/>
              <a:gd name="connsiteX6" fmla="*/ 45945 w 429047"/>
              <a:gd name="connsiteY6" fmla="*/ 433694 h 433694"/>
              <a:gd name="connsiteX7" fmla="*/ 422 w 429047"/>
              <a:gd name="connsiteY7" fmla="*/ 388171 h 433694"/>
              <a:gd name="connsiteX8" fmla="*/ 422 w 429047"/>
              <a:gd name="connsiteY8" fmla="*/ 205135 h 433694"/>
              <a:gd name="connsiteX0" fmla="*/ 422 w 429271"/>
              <a:gd name="connsiteY0" fmla="*/ 205135 h 433694"/>
              <a:gd name="connsiteX1" fmla="*/ 119224 w 429271"/>
              <a:gd name="connsiteY1" fmla="*/ 46727 h 433694"/>
              <a:gd name="connsiteX2" fmla="*/ 305144 w 429271"/>
              <a:gd name="connsiteY2" fmla="*/ 44435 h 433694"/>
              <a:gd name="connsiteX3" fmla="*/ 429047 w 429271"/>
              <a:gd name="connsiteY3" fmla="*/ 206084 h 433694"/>
              <a:gd name="connsiteX4" fmla="*/ 429047 w 429271"/>
              <a:gd name="connsiteY4" fmla="*/ 388171 h 433694"/>
              <a:gd name="connsiteX5" fmla="*/ 383524 w 429271"/>
              <a:gd name="connsiteY5" fmla="*/ 433694 h 433694"/>
              <a:gd name="connsiteX6" fmla="*/ 45945 w 429271"/>
              <a:gd name="connsiteY6" fmla="*/ 433694 h 433694"/>
              <a:gd name="connsiteX7" fmla="*/ 422 w 429271"/>
              <a:gd name="connsiteY7" fmla="*/ 388171 h 433694"/>
              <a:gd name="connsiteX8" fmla="*/ 422 w 429271"/>
              <a:gd name="connsiteY8" fmla="*/ 205135 h 433694"/>
              <a:gd name="connsiteX0" fmla="*/ 422 w 429271"/>
              <a:gd name="connsiteY0" fmla="*/ 214469 h 443028"/>
              <a:gd name="connsiteX1" fmla="*/ 119224 w 429271"/>
              <a:gd name="connsiteY1" fmla="*/ 56061 h 443028"/>
              <a:gd name="connsiteX2" fmla="*/ 305144 w 429271"/>
              <a:gd name="connsiteY2" fmla="*/ 53769 h 443028"/>
              <a:gd name="connsiteX3" fmla="*/ 429047 w 429271"/>
              <a:gd name="connsiteY3" fmla="*/ 215418 h 443028"/>
              <a:gd name="connsiteX4" fmla="*/ 429047 w 429271"/>
              <a:gd name="connsiteY4" fmla="*/ 397505 h 443028"/>
              <a:gd name="connsiteX5" fmla="*/ 383524 w 429271"/>
              <a:gd name="connsiteY5" fmla="*/ 443028 h 443028"/>
              <a:gd name="connsiteX6" fmla="*/ 45945 w 429271"/>
              <a:gd name="connsiteY6" fmla="*/ 443028 h 443028"/>
              <a:gd name="connsiteX7" fmla="*/ 422 w 429271"/>
              <a:gd name="connsiteY7" fmla="*/ 397505 h 443028"/>
              <a:gd name="connsiteX8" fmla="*/ 422 w 429271"/>
              <a:gd name="connsiteY8" fmla="*/ 214469 h 443028"/>
              <a:gd name="connsiteX0" fmla="*/ 422 w 429271"/>
              <a:gd name="connsiteY0" fmla="*/ 214469 h 443028"/>
              <a:gd name="connsiteX1" fmla="*/ 119224 w 429271"/>
              <a:gd name="connsiteY1" fmla="*/ 56061 h 443028"/>
              <a:gd name="connsiteX2" fmla="*/ 305144 w 429271"/>
              <a:gd name="connsiteY2" fmla="*/ 53769 h 443028"/>
              <a:gd name="connsiteX3" fmla="*/ 429047 w 429271"/>
              <a:gd name="connsiteY3" fmla="*/ 215418 h 443028"/>
              <a:gd name="connsiteX4" fmla="*/ 429047 w 429271"/>
              <a:gd name="connsiteY4" fmla="*/ 397505 h 443028"/>
              <a:gd name="connsiteX5" fmla="*/ 383524 w 429271"/>
              <a:gd name="connsiteY5" fmla="*/ 443028 h 443028"/>
              <a:gd name="connsiteX6" fmla="*/ 45945 w 429271"/>
              <a:gd name="connsiteY6" fmla="*/ 443028 h 443028"/>
              <a:gd name="connsiteX7" fmla="*/ 422 w 429271"/>
              <a:gd name="connsiteY7" fmla="*/ 397505 h 443028"/>
              <a:gd name="connsiteX8" fmla="*/ 422 w 429271"/>
              <a:gd name="connsiteY8" fmla="*/ 214469 h 443028"/>
              <a:gd name="connsiteX0" fmla="*/ 422 w 429271"/>
              <a:gd name="connsiteY0" fmla="*/ 219838 h 448397"/>
              <a:gd name="connsiteX1" fmla="*/ 119224 w 429271"/>
              <a:gd name="connsiteY1" fmla="*/ 61430 h 448397"/>
              <a:gd name="connsiteX2" fmla="*/ 305144 w 429271"/>
              <a:gd name="connsiteY2" fmla="*/ 59138 h 448397"/>
              <a:gd name="connsiteX3" fmla="*/ 429047 w 429271"/>
              <a:gd name="connsiteY3" fmla="*/ 220787 h 448397"/>
              <a:gd name="connsiteX4" fmla="*/ 429047 w 429271"/>
              <a:gd name="connsiteY4" fmla="*/ 402874 h 448397"/>
              <a:gd name="connsiteX5" fmla="*/ 383524 w 429271"/>
              <a:gd name="connsiteY5" fmla="*/ 448397 h 448397"/>
              <a:gd name="connsiteX6" fmla="*/ 45945 w 429271"/>
              <a:gd name="connsiteY6" fmla="*/ 448397 h 448397"/>
              <a:gd name="connsiteX7" fmla="*/ 422 w 429271"/>
              <a:gd name="connsiteY7" fmla="*/ 402874 h 448397"/>
              <a:gd name="connsiteX8" fmla="*/ 422 w 429271"/>
              <a:gd name="connsiteY8" fmla="*/ 219838 h 44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71" h="448397">
                <a:moveTo>
                  <a:pt x="422" y="219838"/>
                </a:moveTo>
                <a:cubicBezTo>
                  <a:pt x="2322" y="158611"/>
                  <a:pt x="-15455" y="185255"/>
                  <a:pt x="119224" y="61430"/>
                </a:cubicBezTo>
                <a:cubicBezTo>
                  <a:pt x="197233" y="-8718"/>
                  <a:pt x="202545" y="-30571"/>
                  <a:pt x="305144" y="59138"/>
                </a:cubicBezTo>
                <a:cubicBezTo>
                  <a:pt x="433384" y="171963"/>
                  <a:pt x="429997" y="157661"/>
                  <a:pt x="429047" y="220787"/>
                </a:cubicBezTo>
                <a:lnTo>
                  <a:pt x="429047" y="402874"/>
                </a:lnTo>
                <a:cubicBezTo>
                  <a:pt x="429047" y="428016"/>
                  <a:pt x="408666" y="448397"/>
                  <a:pt x="383524" y="448397"/>
                </a:cubicBezTo>
                <a:lnTo>
                  <a:pt x="45945" y="448397"/>
                </a:lnTo>
                <a:cubicBezTo>
                  <a:pt x="20803" y="448397"/>
                  <a:pt x="422" y="428016"/>
                  <a:pt x="422" y="402874"/>
                </a:cubicBezTo>
                <a:cubicBezTo>
                  <a:pt x="422" y="341862"/>
                  <a:pt x="-528" y="260908"/>
                  <a:pt x="422" y="219838"/>
                </a:cubicBez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99" dirty="0" err="1"/>
          </a:p>
        </p:txBody>
      </p:sp>
    </p:spTree>
    <p:extLst>
      <p:ext uri="{BB962C8B-B14F-4D97-AF65-F5344CB8AC3E}">
        <p14:creationId xmlns:p14="http://schemas.microsoft.com/office/powerpoint/2010/main" val="41797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7" name="Inhaltsplatzhalter 9">
            <a:extLst>
              <a:ext uri="{FF2B5EF4-FFF2-40B4-BE49-F238E27FC236}">
                <a16:creationId xmlns:a16="http://schemas.microsoft.com/office/drawing/2014/main" id="{9094761E-92D4-4F14-8330-CF3620EE47AE}"/>
              </a:ext>
            </a:extLst>
          </p:cNvPr>
          <p:cNvSpPr txBox="1">
            <a:spLocks/>
          </p:cNvSpPr>
          <p:nvPr/>
        </p:nvSpPr>
        <p:spPr>
          <a:xfrm>
            <a:off x="1241287" y="5020377"/>
            <a:ext cx="2512612" cy="48056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400" i="1" kern="1200" baseline="0">
                <a:solidFill>
                  <a:srgbClr val="B0B0B0"/>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
              </a:buBlip>
              <a:defRPr sz="2400" i="1" kern="1200">
                <a:solidFill>
                  <a:srgbClr val="B0B0B0"/>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
              </a:buBlip>
              <a:defRPr sz="2000" i="1" kern="1200">
                <a:solidFill>
                  <a:srgbClr val="B0B0B0"/>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
              </a:buBlip>
              <a:defRPr sz="1600" i="1" kern="1200">
                <a:solidFill>
                  <a:srgbClr val="B0B0B0"/>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
              </a:buBlip>
              <a:defRPr sz="1400" i="1" kern="1200">
                <a:solidFill>
                  <a:srgbClr val="B0B0B0"/>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9pPr>
          </a:lstStyle>
          <a:p>
            <a:r>
              <a:rPr lang="de-DE" sz="1600" dirty="0">
                <a:solidFill>
                  <a:schemeClr val="bg1"/>
                </a:solidFill>
              </a:rPr>
              <a:t>THERMAL CONTROL </a:t>
            </a:r>
            <a:br>
              <a:rPr lang="de-DE" sz="1600" dirty="0">
                <a:solidFill>
                  <a:schemeClr val="bg1"/>
                </a:solidFill>
              </a:rPr>
            </a:br>
            <a:r>
              <a:rPr lang="de-DE" sz="1600" dirty="0">
                <a:solidFill>
                  <a:schemeClr val="bg1"/>
                </a:solidFill>
              </a:rPr>
              <a:t>BY AIRING</a:t>
            </a:r>
          </a:p>
          <a:p>
            <a:r>
              <a:rPr lang="de-DE" sz="1600" dirty="0">
                <a:solidFill>
                  <a:schemeClr val="bg1"/>
                </a:solidFill>
              </a:rPr>
              <a:t> </a:t>
            </a:r>
          </a:p>
          <a:p>
            <a:pPr>
              <a:buFont typeface="Arial" panose="020B0604020202020204" pitchFamily="34" charset="0"/>
              <a:buNone/>
            </a:pPr>
            <a:endParaRPr lang="de-DE" sz="2399" dirty="0">
              <a:solidFill>
                <a:schemeClr val="bg1"/>
              </a:solidFill>
            </a:endParaRPr>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43" name="Grafik 42">
            <a:extLst>
              <a:ext uri="{FF2B5EF4-FFF2-40B4-BE49-F238E27FC236}">
                <a16:creationId xmlns:a16="http://schemas.microsoft.com/office/drawing/2014/main" id="{66D45BBD-4817-4C2F-8F51-A9E0E575D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9" y="4941980"/>
            <a:ext cx="430853" cy="454790"/>
          </a:xfrm>
          <a:prstGeom prst="rect">
            <a:avLst/>
          </a:prstGeom>
        </p:spPr>
      </p:pic>
      <p:pic>
        <p:nvPicPr>
          <p:cNvPr id="4" name="Grafik 3">
            <a:extLst>
              <a:ext uri="{FF2B5EF4-FFF2-40B4-BE49-F238E27FC236}">
                <a16:creationId xmlns:a16="http://schemas.microsoft.com/office/drawing/2014/main" id="{B3896628-EB03-43AB-B913-B443EC6F36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3315" y="-859038"/>
            <a:ext cx="7755899" cy="6856214"/>
          </a:xfrm>
          <a:prstGeom prst="rect">
            <a:avLst/>
          </a:prstGeom>
        </p:spPr>
      </p:pic>
    </p:spTree>
    <p:extLst>
      <p:ext uri="{BB962C8B-B14F-4D97-AF65-F5344CB8AC3E}">
        <p14:creationId xmlns:p14="http://schemas.microsoft.com/office/powerpoint/2010/main" val="106885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7" name="Inhaltsplatzhalter 9">
            <a:extLst>
              <a:ext uri="{FF2B5EF4-FFF2-40B4-BE49-F238E27FC236}">
                <a16:creationId xmlns:a16="http://schemas.microsoft.com/office/drawing/2014/main" id="{9094761E-92D4-4F14-8330-CF3620EE47AE}"/>
              </a:ext>
            </a:extLst>
          </p:cNvPr>
          <p:cNvSpPr txBox="1">
            <a:spLocks/>
          </p:cNvSpPr>
          <p:nvPr/>
        </p:nvSpPr>
        <p:spPr>
          <a:xfrm>
            <a:off x="1241287" y="5020377"/>
            <a:ext cx="2823815" cy="48056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400" i="1" kern="1200" baseline="0">
                <a:solidFill>
                  <a:srgbClr val="B0B0B0"/>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3"/>
              </a:buBlip>
              <a:defRPr sz="2400" i="1" kern="1200">
                <a:solidFill>
                  <a:srgbClr val="B0B0B0"/>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3"/>
              </a:buBlip>
              <a:defRPr sz="2000" i="1" kern="1200">
                <a:solidFill>
                  <a:srgbClr val="B0B0B0"/>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3"/>
              </a:buBlip>
              <a:defRPr sz="1600" i="1" kern="1200">
                <a:solidFill>
                  <a:srgbClr val="B0B0B0"/>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3"/>
              </a:buBlip>
              <a:defRPr sz="1400" i="1" kern="1200">
                <a:solidFill>
                  <a:srgbClr val="B0B0B0"/>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3"/>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3"/>
              </a:buBlip>
              <a:defRPr sz="1400" i="1" kern="1200" baseline="0">
                <a:solidFill>
                  <a:schemeClr val="tx1"/>
                </a:solidFill>
                <a:latin typeface="+mn-lt"/>
                <a:ea typeface="+mn-ea"/>
                <a:cs typeface="+mn-cs"/>
              </a:defRPr>
            </a:lvl9pPr>
          </a:lstStyle>
          <a:p>
            <a:r>
              <a:rPr lang="cs-CZ" sz="1600" dirty="0">
                <a:solidFill>
                  <a:schemeClr val="bg1"/>
                </a:solidFill>
              </a:rPr>
              <a:t>SOLÁRNÍ ZISKY V ZIMĚ</a:t>
            </a:r>
            <a:endParaRPr lang="de-DE" sz="1600" dirty="0">
              <a:solidFill>
                <a:schemeClr val="bg1"/>
              </a:solidFill>
            </a:endParaRPr>
          </a:p>
          <a:p>
            <a:r>
              <a:rPr lang="de-DE" sz="1600" dirty="0">
                <a:solidFill>
                  <a:schemeClr val="bg1"/>
                </a:solidFill>
              </a:rPr>
              <a:t> </a:t>
            </a:r>
          </a:p>
          <a:p>
            <a:pPr>
              <a:buFont typeface="Arial" panose="020B0604020202020204" pitchFamily="34" charset="0"/>
              <a:buNone/>
            </a:pPr>
            <a:endParaRPr lang="de-DE" sz="2399" dirty="0">
              <a:solidFill>
                <a:schemeClr val="bg1"/>
              </a:solidFill>
            </a:endParaRPr>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43" name="Grafik 42">
            <a:extLst>
              <a:ext uri="{FF2B5EF4-FFF2-40B4-BE49-F238E27FC236}">
                <a16:creationId xmlns:a16="http://schemas.microsoft.com/office/drawing/2014/main" id="{66D45BBD-4817-4C2F-8F51-A9E0E575D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9" y="4941980"/>
            <a:ext cx="430853" cy="454790"/>
          </a:xfrm>
          <a:prstGeom prst="rect">
            <a:avLst/>
          </a:prstGeom>
        </p:spPr>
      </p:pic>
      <p:pic>
        <p:nvPicPr>
          <p:cNvPr id="8" name="Grafik 7">
            <a:extLst>
              <a:ext uri="{FF2B5EF4-FFF2-40B4-BE49-F238E27FC236}">
                <a16:creationId xmlns:a16="http://schemas.microsoft.com/office/drawing/2014/main" id="{5C705BF8-A8C6-4E48-86D3-26EA2996B8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9701" y="-856998"/>
            <a:ext cx="7755899" cy="6856214"/>
          </a:xfrm>
          <a:prstGeom prst="rect">
            <a:avLst/>
          </a:prstGeom>
        </p:spPr>
      </p:pic>
      <p:pic>
        <p:nvPicPr>
          <p:cNvPr id="2" name="Grafik 1">
            <a:extLst>
              <a:ext uri="{FF2B5EF4-FFF2-40B4-BE49-F238E27FC236}">
                <a16:creationId xmlns:a16="http://schemas.microsoft.com/office/drawing/2014/main" id="{B445A664-2403-411F-9ED6-7D4849BC12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99341" y="3952622"/>
            <a:ext cx="1143887" cy="677871"/>
          </a:xfrm>
          <a:prstGeom prst="rect">
            <a:avLst/>
          </a:prstGeom>
        </p:spPr>
      </p:pic>
    </p:spTree>
    <p:extLst>
      <p:ext uri="{BB962C8B-B14F-4D97-AF65-F5344CB8AC3E}">
        <p14:creationId xmlns:p14="http://schemas.microsoft.com/office/powerpoint/2010/main" val="7316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pic>
        <p:nvPicPr>
          <p:cNvPr id="43" name="Grafik 42">
            <a:extLst>
              <a:ext uri="{FF2B5EF4-FFF2-40B4-BE49-F238E27FC236}">
                <a16:creationId xmlns:a16="http://schemas.microsoft.com/office/drawing/2014/main" id="{66D45BBD-4817-4C2F-8F51-A9E0E575D4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09" y="4941980"/>
            <a:ext cx="430853" cy="454790"/>
          </a:xfrm>
          <a:prstGeom prst="rect">
            <a:avLst/>
          </a:prstGeom>
        </p:spPr>
      </p:pic>
      <p:pic>
        <p:nvPicPr>
          <p:cNvPr id="3" name="Grafik 2">
            <a:extLst>
              <a:ext uri="{FF2B5EF4-FFF2-40B4-BE49-F238E27FC236}">
                <a16:creationId xmlns:a16="http://schemas.microsoft.com/office/drawing/2014/main" id="{68AE43A3-95B0-466B-94D8-14AA3FE933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4806" y="3938163"/>
            <a:ext cx="650760" cy="743513"/>
          </a:xfrm>
          <a:prstGeom prst="rect">
            <a:avLst/>
          </a:prstGeom>
        </p:spPr>
      </p:pic>
      <p:pic>
        <p:nvPicPr>
          <p:cNvPr id="4" name="Grafik 3">
            <a:extLst>
              <a:ext uri="{FF2B5EF4-FFF2-40B4-BE49-F238E27FC236}">
                <a16:creationId xmlns:a16="http://schemas.microsoft.com/office/drawing/2014/main" id="{2589F70D-05C4-4B23-BA67-1442162533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5569" y="-859039"/>
            <a:ext cx="7755899" cy="6856214"/>
          </a:xfrm>
          <a:prstGeom prst="rect">
            <a:avLst/>
          </a:prstGeom>
        </p:spPr>
      </p:pic>
      <p:sp>
        <p:nvSpPr>
          <p:cNvPr id="7" name="Inhaltsplatzhalter 9">
            <a:extLst>
              <a:ext uri="{FF2B5EF4-FFF2-40B4-BE49-F238E27FC236}">
                <a16:creationId xmlns:a16="http://schemas.microsoft.com/office/drawing/2014/main" id="{9094761E-92D4-4F14-8330-CF3620EE47AE}"/>
              </a:ext>
            </a:extLst>
          </p:cNvPr>
          <p:cNvSpPr txBox="1">
            <a:spLocks/>
          </p:cNvSpPr>
          <p:nvPr/>
        </p:nvSpPr>
        <p:spPr>
          <a:xfrm>
            <a:off x="1241287" y="5020377"/>
            <a:ext cx="2823815" cy="48056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Char char="​"/>
              <a:defRPr sz="2400" i="1" kern="1200" baseline="0">
                <a:solidFill>
                  <a:srgbClr val="B0B0B0"/>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6"/>
              </a:buBlip>
              <a:defRPr sz="2400" i="1" kern="1200">
                <a:solidFill>
                  <a:srgbClr val="B0B0B0"/>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6"/>
              </a:buBlip>
              <a:defRPr sz="2000" i="1" kern="1200">
                <a:solidFill>
                  <a:srgbClr val="B0B0B0"/>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6"/>
              </a:buBlip>
              <a:defRPr sz="1600" i="1" kern="1200">
                <a:solidFill>
                  <a:srgbClr val="B0B0B0"/>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6"/>
              </a:buBlip>
              <a:defRPr sz="1400" i="1" kern="1200">
                <a:solidFill>
                  <a:srgbClr val="B0B0B0"/>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6"/>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6"/>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6"/>
              </a:buBlip>
              <a:defRPr sz="1400" i="1" kern="1200" baseline="0">
                <a:solidFill>
                  <a:schemeClr val="tx1"/>
                </a:solidFill>
                <a:latin typeface="+mn-lt"/>
                <a:ea typeface="+mn-ea"/>
                <a:cs typeface="+mn-cs"/>
              </a:defRPr>
            </a:lvl9pPr>
          </a:lstStyle>
          <a:p>
            <a:r>
              <a:rPr lang="cs-CZ" sz="1600" dirty="0">
                <a:solidFill>
                  <a:schemeClr val="bg1"/>
                </a:solidFill>
              </a:rPr>
              <a:t>VENKOVNÍ STÍNĚNÍ V LÉTĚ</a:t>
            </a:r>
            <a:endParaRPr lang="de-DE" sz="1600" dirty="0">
              <a:solidFill>
                <a:schemeClr val="bg1"/>
              </a:solidFill>
            </a:endParaRPr>
          </a:p>
          <a:p>
            <a:r>
              <a:rPr lang="de-DE" sz="1600" dirty="0">
                <a:solidFill>
                  <a:schemeClr val="bg1"/>
                </a:solidFill>
              </a:rPr>
              <a:t> </a:t>
            </a:r>
          </a:p>
          <a:p>
            <a:pPr>
              <a:buFont typeface="Arial" panose="020B0604020202020204" pitchFamily="34" charset="0"/>
              <a:buNone/>
            </a:pPr>
            <a:endParaRPr lang="de-DE" sz="2399" dirty="0">
              <a:solidFill>
                <a:schemeClr val="bg1"/>
              </a:solidFill>
            </a:endParaRPr>
          </a:p>
        </p:txBody>
      </p:sp>
      <p:sp>
        <p:nvSpPr>
          <p:cNvPr id="2" name="Rectangle 1">
            <a:extLst>
              <a:ext uri="{FF2B5EF4-FFF2-40B4-BE49-F238E27FC236}">
                <a16:creationId xmlns:a16="http://schemas.microsoft.com/office/drawing/2014/main" id="{BA3E612D-E690-4815-B27E-6B6E57F353B2}"/>
              </a:ext>
            </a:extLst>
          </p:cNvPr>
          <p:cNvSpPr/>
          <p:nvPr/>
        </p:nvSpPr>
        <p:spPr>
          <a:xfrm>
            <a:off x="5961202" y="3244334"/>
            <a:ext cx="266420" cy="369332"/>
          </a:xfrm>
          <a:prstGeom prst="rect">
            <a:avLst/>
          </a:prstGeom>
        </p:spPr>
        <p:txBody>
          <a:bodyPr wrap="none">
            <a:spAutoFit/>
          </a:bodyPr>
          <a:lstStyle/>
          <a:p>
            <a:r>
              <a:rPr lang="cs-CZ" dirty="0"/>
              <a:t> </a:t>
            </a:r>
          </a:p>
        </p:txBody>
      </p:sp>
      <p:sp>
        <p:nvSpPr>
          <p:cNvPr id="12" name="Rectangle 11">
            <a:extLst>
              <a:ext uri="{FF2B5EF4-FFF2-40B4-BE49-F238E27FC236}">
                <a16:creationId xmlns:a16="http://schemas.microsoft.com/office/drawing/2014/main" id="{8606DF60-D6D1-45E4-98E0-A2ED6A1784DE}"/>
              </a:ext>
            </a:extLst>
          </p:cNvPr>
          <p:cNvSpPr/>
          <p:nvPr/>
        </p:nvSpPr>
        <p:spPr>
          <a:xfrm>
            <a:off x="5961202" y="3244334"/>
            <a:ext cx="266420" cy="369332"/>
          </a:xfrm>
          <a:prstGeom prst="rect">
            <a:avLst/>
          </a:prstGeom>
        </p:spPr>
        <p:txBody>
          <a:bodyPr wrap="none">
            <a:spAutoFit/>
          </a:bodyPr>
          <a:lstStyle/>
          <a:p>
            <a:r>
              <a:rPr lang="cs-CZ" dirty="0"/>
              <a:t> </a:t>
            </a:r>
          </a:p>
        </p:txBody>
      </p:sp>
      <p:sp>
        <p:nvSpPr>
          <p:cNvPr id="13" name="Rectangle 12">
            <a:extLst>
              <a:ext uri="{FF2B5EF4-FFF2-40B4-BE49-F238E27FC236}">
                <a16:creationId xmlns:a16="http://schemas.microsoft.com/office/drawing/2014/main" id="{216705EA-8BCC-40CB-B02E-4F86757EDB64}"/>
              </a:ext>
            </a:extLst>
          </p:cNvPr>
          <p:cNvSpPr/>
          <p:nvPr/>
        </p:nvSpPr>
        <p:spPr>
          <a:xfrm>
            <a:off x="5961202" y="3244334"/>
            <a:ext cx="266420" cy="369332"/>
          </a:xfrm>
          <a:prstGeom prst="rect">
            <a:avLst/>
          </a:prstGeom>
        </p:spPr>
        <p:txBody>
          <a:bodyPr wrap="none">
            <a:spAutoFit/>
          </a:bodyPr>
          <a:lstStyle/>
          <a:p>
            <a:r>
              <a:rPr lang="cs-CZ" dirty="0"/>
              <a:t> </a:t>
            </a:r>
          </a:p>
        </p:txBody>
      </p:sp>
      <p:sp>
        <p:nvSpPr>
          <p:cNvPr id="14" name="Rectangle 13">
            <a:extLst>
              <a:ext uri="{FF2B5EF4-FFF2-40B4-BE49-F238E27FC236}">
                <a16:creationId xmlns:a16="http://schemas.microsoft.com/office/drawing/2014/main" id="{9EDCD983-3E86-46A3-8EE5-5E245EDEDA34}"/>
              </a:ext>
            </a:extLst>
          </p:cNvPr>
          <p:cNvSpPr/>
          <p:nvPr/>
        </p:nvSpPr>
        <p:spPr>
          <a:xfrm>
            <a:off x="5961202" y="3244334"/>
            <a:ext cx="266420" cy="369332"/>
          </a:xfrm>
          <a:prstGeom prst="rect">
            <a:avLst/>
          </a:prstGeom>
        </p:spPr>
        <p:txBody>
          <a:bodyPr wrap="none">
            <a:spAutoFit/>
          </a:bodyPr>
          <a:lstStyle/>
          <a:p>
            <a:r>
              <a:rPr lang="cs-CZ" dirty="0"/>
              <a:t> </a:t>
            </a:r>
          </a:p>
        </p:txBody>
      </p:sp>
    </p:spTree>
    <p:extLst>
      <p:ext uri="{BB962C8B-B14F-4D97-AF65-F5344CB8AC3E}">
        <p14:creationId xmlns:p14="http://schemas.microsoft.com/office/powerpoint/2010/main" val="397807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FF84E2C5-12FB-4D64-B254-509D9AD27083}"/>
              </a:ext>
            </a:extLst>
          </p:cNvPr>
          <p:cNvSpPr/>
          <p:nvPr/>
        </p:nvSpPr>
        <p:spPr>
          <a:xfrm>
            <a:off x="-1" y="893"/>
            <a:ext cx="12188825"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10" name="Inhaltsplatzhalter 9">
            <a:extLst>
              <a:ext uri="{FF2B5EF4-FFF2-40B4-BE49-F238E27FC236}">
                <a16:creationId xmlns:a16="http://schemas.microsoft.com/office/drawing/2014/main" id="{0EFB9CC6-C15D-4DAB-85EA-5CF519E8CF4B}"/>
              </a:ext>
            </a:extLst>
          </p:cNvPr>
          <p:cNvSpPr>
            <a:spLocks noGrp="1"/>
          </p:cNvSpPr>
          <p:nvPr>
            <p:ph sz="quarter" idx="25"/>
          </p:nvPr>
        </p:nvSpPr>
        <p:spPr>
          <a:xfrm>
            <a:off x="1242150" y="5018364"/>
            <a:ext cx="1963033" cy="786900"/>
          </a:xfrm>
        </p:spPr>
        <p:txBody>
          <a:bodyPr/>
          <a:lstStyle/>
          <a:p>
            <a:r>
              <a:rPr lang="cs-CZ" sz="1600" dirty="0">
                <a:solidFill>
                  <a:schemeClr val="bg1"/>
                </a:solidFill>
              </a:rPr>
              <a:t>KOMFORT DÍKY CHYTRÉ AUTOMATIZACI</a:t>
            </a:r>
            <a:endParaRPr lang="de-DE" sz="1600" dirty="0">
              <a:solidFill>
                <a:schemeClr val="bg1"/>
              </a:solidFill>
            </a:endParaRPr>
          </a:p>
          <a:p>
            <a:pPr>
              <a:buNone/>
            </a:pPr>
            <a:endParaRPr lang="de-DE" dirty="0">
              <a:solidFill>
                <a:schemeClr val="bg1"/>
              </a:solidFill>
            </a:endParaRPr>
          </a:p>
        </p:txBody>
      </p:sp>
      <p:pic>
        <p:nvPicPr>
          <p:cNvPr id="43" name="Grafik 42">
            <a:extLst>
              <a:ext uri="{FF2B5EF4-FFF2-40B4-BE49-F238E27FC236}">
                <a16:creationId xmlns:a16="http://schemas.microsoft.com/office/drawing/2014/main" id="{66D45BBD-4817-4C2F-8F51-A9E0E575D4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771" y="4939966"/>
            <a:ext cx="430853" cy="454790"/>
          </a:xfrm>
          <a:prstGeom prst="rect">
            <a:avLst/>
          </a:prstGeom>
        </p:spPr>
      </p:pic>
      <p:pic>
        <p:nvPicPr>
          <p:cNvPr id="3" name="Grafik 2">
            <a:extLst>
              <a:ext uri="{FF2B5EF4-FFF2-40B4-BE49-F238E27FC236}">
                <a16:creationId xmlns:a16="http://schemas.microsoft.com/office/drawing/2014/main" id="{4E9795D6-FC6E-42D9-B9FB-FE6DE233B7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98875" y="2630571"/>
            <a:ext cx="2783803" cy="1984017"/>
          </a:xfrm>
          <a:prstGeom prst="rect">
            <a:avLst/>
          </a:prstGeom>
        </p:spPr>
      </p:pic>
      <p:pic>
        <p:nvPicPr>
          <p:cNvPr id="6" name="Grafik 5">
            <a:extLst>
              <a:ext uri="{FF2B5EF4-FFF2-40B4-BE49-F238E27FC236}">
                <a16:creationId xmlns:a16="http://schemas.microsoft.com/office/drawing/2014/main" id="{7138176C-C8E1-4C93-8B8D-AD68B177E8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29952" y="16389"/>
            <a:ext cx="2469181" cy="2317399"/>
          </a:xfrm>
          <a:prstGeom prst="rect">
            <a:avLst/>
          </a:prstGeom>
        </p:spPr>
      </p:pic>
      <p:pic>
        <p:nvPicPr>
          <p:cNvPr id="8" name="Grafik 7">
            <a:extLst>
              <a:ext uri="{FF2B5EF4-FFF2-40B4-BE49-F238E27FC236}">
                <a16:creationId xmlns:a16="http://schemas.microsoft.com/office/drawing/2014/main" id="{269C5CF8-ACF3-4A1A-B9D3-282B6893C5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98875" y="4748475"/>
            <a:ext cx="2783804" cy="2113100"/>
          </a:xfrm>
          <a:prstGeom prst="rect">
            <a:avLst/>
          </a:prstGeom>
        </p:spPr>
      </p:pic>
      <p:pic>
        <p:nvPicPr>
          <p:cNvPr id="11" name="Grafik 10">
            <a:extLst>
              <a:ext uri="{FF2B5EF4-FFF2-40B4-BE49-F238E27FC236}">
                <a16:creationId xmlns:a16="http://schemas.microsoft.com/office/drawing/2014/main" id="{6C82562C-62C0-42D9-A0B9-F0E5846C50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29952" y="2548868"/>
            <a:ext cx="2469181" cy="2065720"/>
          </a:xfrm>
          <a:prstGeom prst="rect">
            <a:avLst/>
          </a:prstGeom>
        </p:spPr>
      </p:pic>
      <p:pic>
        <p:nvPicPr>
          <p:cNvPr id="13" name="Grafik 12">
            <a:extLst>
              <a:ext uri="{FF2B5EF4-FFF2-40B4-BE49-F238E27FC236}">
                <a16:creationId xmlns:a16="http://schemas.microsoft.com/office/drawing/2014/main" id="{F5B96B78-CDA5-43D1-B55D-46660998F22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99134" y="58804"/>
            <a:ext cx="2499743" cy="2283919"/>
          </a:xfrm>
          <a:prstGeom prst="rect">
            <a:avLst/>
          </a:prstGeom>
        </p:spPr>
      </p:pic>
      <p:pic>
        <p:nvPicPr>
          <p:cNvPr id="15" name="Grafik 14">
            <a:extLst>
              <a:ext uri="{FF2B5EF4-FFF2-40B4-BE49-F238E27FC236}">
                <a16:creationId xmlns:a16="http://schemas.microsoft.com/office/drawing/2014/main" id="{5F76D1E7-E8F2-4E0F-8517-1F145165A3C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929950" y="4748475"/>
            <a:ext cx="2469183" cy="2103336"/>
          </a:xfrm>
          <a:prstGeom prst="rect">
            <a:avLst/>
          </a:prstGeom>
        </p:spPr>
      </p:pic>
      <p:pic>
        <p:nvPicPr>
          <p:cNvPr id="17" name="Grafik 16">
            <a:extLst>
              <a:ext uri="{FF2B5EF4-FFF2-40B4-BE49-F238E27FC236}">
                <a16:creationId xmlns:a16="http://schemas.microsoft.com/office/drawing/2014/main" id="{A3A62148-F524-4A5A-89B8-B7E6656DE07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99131" y="4805747"/>
            <a:ext cx="2499743" cy="2051360"/>
          </a:xfrm>
          <a:prstGeom prst="rect">
            <a:avLst/>
          </a:prstGeom>
        </p:spPr>
      </p:pic>
      <p:pic>
        <p:nvPicPr>
          <p:cNvPr id="19" name="Grafik 18">
            <a:extLst>
              <a:ext uri="{FF2B5EF4-FFF2-40B4-BE49-F238E27FC236}">
                <a16:creationId xmlns:a16="http://schemas.microsoft.com/office/drawing/2014/main" id="{96458DC6-09ED-4A83-BCF3-3EFE689F8E2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898875" y="255910"/>
            <a:ext cx="2783803" cy="2077878"/>
          </a:xfrm>
          <a:prstGeom prst="rect">
            <a:avLst/>
          </a:prstGeom>
        </p:spPr>
      </p:pic>
      <p:pic>
        <p:nvPicPr>
          <p:cNvPr id="25" name="Grafik 24">
            <a:extLst>
              <a:ext uri="{FF2B5EF4-FFF2-40B4-BE49-F238E27FC236}">
                <a16:creationId xmlns:a16="http://schemas.microsoft.com/office/drawing/2014/main" id="{1242B091-1635-41FD-B338-A51234CEA9C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399131" y="2485987"/>
            <a:ext cx="2499743" cy="2128601"/>
          </a:xfrm>
          <a:prstGeom prst="rect">
            <a:avLst/>
          </a:prstGeom>
        </p:spPr>
      </p:pic>
      <p:grpSp>
        <p:nvGrpSpPr>
          <p:cNvPr id="28" name="Gruppieren 27">
            <a:extLst>
              <a:ext uri="{FF2B5EF4-FFF2-40B4-BE49-F238E27FC236}">
                <a16:creationId xmlns:a16="http://schemas.microsoft.com/office/drawing/2014/main" id="{25CB556A-5F02-45A6-932A-3745B09C285D}"/>
              </a:ext>
            </a:extLst>
          </p:cNvPr>
          <p:cNvGrpSpPr/>
          <p:nvPr/>
        </p:nvGrpSpPr>
        <p:grpSpPr>
          <a:xfrm>
            <a:off x="7695488" y="3372352"/>
            <a:ext cx="201426" cy="280025"/>
            <a:chOff x="7697493" y="3372337"/>
            <a:chExt cx="201478" cy="280098"/>
          </a:xfrm>
        </p:grpSpPr>
        <p:sp>
          <p:nvSpPr>
            <p:cNvPr id="26" name="Bogen 25">
              <a:extLst>
                <a:ext uri="{FF2B5EF4-FFF2-40B4-BE49-F238E27FC236}">
                  <a16:creationId xmlns:a16="http://schemas.microsoft.com/office/drawing/2014/main" id="{A738F303-9EBB-4F18-8DCC-1FE1C571889B}"/>
                </a:ext>
              </a:extLst>
            </p:cNvPr>
            <p:cNvSpPr/>
            <p:nvPr/>
          </p:nvSpPr>
          <p:spPr>
            <a:xfrm>
              <a:off x="7728488" y="3443660"/>
              <a:ext cx="87824" cy="121318"/>
            </a:xfrm>
            <a:prstGeom prst="arc">
              <a:avLst/>
            </a:prstGeom>
            <a:no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solidFill>
                  <a:schemeClr val="accent2">
                    <a:lumMod val="60000"/>
                    <a:lumOff val="40000"/>
                  </a:schemeClr>
                </a:solidFill>
              </a:endParaRPr>
            </a:p>
          </p:txBody>
        </p:sp>
        <p:sp>
          <p:nvSpPr>
            <p:cNvPr id="27" name="Bogen 26">
              <a:extLst>
                <a:ext uri="{FF2B5EF4-FFF2-40B4-BE49-F238E27FC236}">
                  <a16:creationId xmlns:a16="http://schemas.microsoft.com/office/drawing/2014/main" id="{6A7044F2-8292-42BD-A470-ED8E0C62DE0B}"/>
                </a:ext>
              </a:extLst>
            </p:cNvPr>
            <p:cNvSpPr/>
            <p:nvPr/>
          </p:nvSpPr>
          <p:spPr>
            <a:xfrm>
              <a:off x="7697493" y="3372337"/>
              <a:ext cx="201478" cy="280098"/>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grpSp>
        <p:nvGrpSpPr>
          <p:cNvPr id="33" name="Gruppieren 32">
            <a:extLst>
              <a:ext uri="{FF2B5EF4-FFF2-40B4-BE49-F238E27FC236}">
                <a16:creationId xmlns:a16="http://schemas.microsoft.com/office/drawing/2014/main" id="{6DEECF37-D082-4414-881B-26518F0EA8EE}"/>
              </a:ext>
            </a:extLst>
          </p:cNvPr>
          <p:cNvGrpSpPr/>
          <p:nvPr/>
        </p:nvGrpSpPr>
        <p:grpSpPr>
          <a:xfrm flipH="1">
            <a:off x="7419712" y="3372352"/>
            <a:ext cx="199774" cy="277730"/>
            <a:chOff x="7697493" y="3372337"/>
            <a:chExt cx="201478" cy="280098"/>
          </a:xfrm>
        </p:grpSpPr>
        <p:sp>
          <p:nvSpPr>
            <p:cNvPr id="34" name="Bogen 33">
              <a:extLst>
                <a:ext uri="{FF2B5EF4-FFF2-40B4-BE49-F238E27FC236}">
                  <a16:creationId xmlns:a16="http://schemas.microsoft.com/office/drawing/2014/main" id="{FB3897D7-3C3E-4F0F-A268-EEB27953060E}"/>
                </a:ext>
              </a:extLst>
            </p:cNvPr>
            <p:cNvSpPr/>
            <p:nvPr/>
          </p:nvSpPr>
          <p:spPr>
            <a:xfrm>
              <a:off x="7728488" y="3443660"/>
              <a:ext cx="87824" cy="121318"/>
            </a:xfrm>
            <a:prstGeom prst="arc">
              <a:avLst/>
            </a:prstGeom>
            <a:no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solidFill>
                  <a:schemeClr val="accent2">
                    <a:lumMod val="60000"/>
                    <a:lumOff val="40000"/>
                  </a:schemeClr>
                </a:solidFill>
              </a:endParaRPr>
            </a:p>
          </p:txBody>
        </p:sp>
        <p:sp>
          <p:nvSpPr>
            <p:cNvPr id="35" name="Bogen 34">
              <a:extLst>
                <a:ext uri="{FF2B5EF4-FFF2-40B4-BE49-F238E27FC236}">
                  <a16:creationId xmlns:a16="http://schemas.microsoft.com/office/drawing/2014/main" id="{314C714C-6918-4210-8CAD-4209C3A49BBA}"/>
                </a:ext>
              </a:extLst>
            </p:cNvPr>
            <p:cNvSpPr/>
            <p:nvPr/>
          </p:nvSpPr>
          <p:spPr>
            <a:xfrm>
              <a:off x="7697493" y="3372337"/>
              <a:ext cx="201478" cy="280098"/>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sp>
        <p:nvSpPr>
          <p:cNvPr id="2" name="Rectangle 1">
            <a:extLst>
              <a:ext uri="{FF2B5EF4-FFF2-40B4-BE49-F238E27FC236}">
                <a16:creationId xmlns:a16="http://schemas.microsoft.com/office/drawing/2014/main" id="{2371115D-4F02-4BA4-98A6-90856AC27388}"/>
              </a:ext>
            </a:extLst>
          </p:cNvPr>
          <p:cNvSpPr/>
          <p:nvPr/>
        </p:nvSpPr>
        <p:spPr>
          <a:xfrm>
            <a:off x="5961202" y="3244334"/>
            <a:ext cx="266420" cy="369332"/>
          </a:xfrm>
          <a:prstGeom prst="rect">
            <a:avLst/>
          </a:prstGeom>
        </p:spPr>
        <p:txBody>
          <a:bodyPr wrap="none">
            <a:spAutoFit/>
          </a:bodyPr>
          <a:lstStyle/>
          <a:p>
            <a:r>
              <a:rPr lang="cs-CZ" dirty="0"/>
              <a:t> </a:t>
            </a:r>
          </a:p>
        </p:txBody>
      </p:sp>
      <p:sp>
        <p:nvSpPr>
          <p:cNvPr id="4" name="Rectangle 3">
            <a:extLst>
              <a:ext uri="{FF2B5EF4-FFF2-40B4-BE49-F238E27FC236}">
                <a16:creationId xmlns:a16="http://schemas.microsoft.com/office/drawing/2014/main" id="{6348060F-0688-45A7-9041-9A9B610B43D2}"/>
              </a:ext>
            </a:extLst>
          </p:cNvPr>
          <p:cNvSpPr/>
          <p:nvPr/>
        </p:nvSpPr>
        <p:spPr>
          <a:xfrm>
            <a:off x="5961202" y="3244334"/>
            <a:ext cx="266420" cy="369332"/>
          </a:xfrm>
          <a:prstGeom prst="rect">
            <a:avLst/>
          </a:prstGeom>
        </p:spPr>
        <p:txBody>
          <a:bodyPr wrap="none">
            <a:spAutoFit/>
          </a:bodyPr>
          <a:lstStyle/>
          <a:p>
            <a:r>
              <a:rPr lang="cs-CZ" dirty="0"/>
              <a:t> </a:t>
            </a:r>
          </a:p>
        </p:txBody>
      </p:sp>
    </p:spTree>
    <p:extLst>
      <p:ext uri="{BB962C8B-B14F-4D97-AF65-F5344CB8AC3E}">
        <p14:creationId xmlns:p14="http://schemas.microsoft.com/office/powerpoint/2010/main" val="18567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Media Placeholder 24">
            <a:extLst>
              <a:ext uri="{FF2B5EF4-FFF2-40B4-BE49-F238E27FC236}">
                <a16:creationId xmlns:a16="http://schemas.microsoft.com/office/drawing/2014/main" id="{D6FAEC13-55B8-4A28-AEEE-BB6A020BB22E}"/>
              </a:ext>
            </a:extLst>
          </p:cNvPr>
          <p:cNvSpPr>
            <a:spLocks noGrp="1"/>
          </p:cNvSpPr>
          <p:nvPr>
            <p:ph type="media" sz="quarter" idx="13"/>
          </p:nvPr>
        </p:nvSpPr>
        <p:spPr/>
      </p:sp>
      <p:sp>
        <p:nvSpPr>
          <p:cNvPr id="21" name="Title 20">
            <a:extLst>
              <a:ext uri="{FF2B5EF4-FFF2-40B4-BE49-F238E27FC236}">
                <a16:creationId xmlns:a16="http://schemas.microsoft.com/office/drawing/2014/main" id="{722E9D5A-7A5F-403D-BB02-A31C59FFE35E}"/>
              </a:ext>
            </a:extLst>
          </p:cNvPr>
          <p:cNvSpPr>
            <a:spLocks noGrp="1"/>
          </p:cNvSpPr>
          <p:nvPr>
            <p:ph type="title"/>
          </p:nvPr>
        </p:nvSpPr>
        <p:spPr/>
        <p:txBody>
          <a:bodyPr/>
          <a:lstStyle/>
          <a:p>
            <a:endParaRPr lang="cs-CZ"/>
          </a:p>
        </p:txBody>
      </p:sp>
      <p:sp>
        <p:nvSpPr>
          <p:cNvPr id="7" name="Slide Number Placeholder 6">
            <a:extLst>
              <a:ext uri="{FF2B5EF4-FFF2-40B4-BE49-F238E27FC236}">
                <a16:creationId xmlns:a16="http://schemas.microsoft.com/office/drawing/2014/main" id="{008E967E-6209-4A19-9D94-ABC0D5F71240}"/>
              </a:ext>
            </a:extLst>
          </p:cNvPr>
          <p:cNvSpPr>
            <a:spLocks noGrp="1"/>
          </p:cNvSpPr>
          <p:nvPr>
            <p:ph type="sldNum" sz="quarter" idx="10"/>
          </p:nvPr>
        </p:nvSpPr>
        <p:spPr/>
        <p:txBody>
          <a:bodyPr/>
          <a:lstStyle/>
          <a:p>
            <a:fld id="{10292E62-ABCD-4E1A-9CD4-1F4D24B7AC52}" type="slidenum">
              <a:rPr lang="en-GB" smtClean="0"/>
              <a:pPr/>
              <a:t>4</a:t>
            </a:fld>
            <a:endParaRPr lang="en-GB" dirty="0"/>
          </a:p>
        </p:txBody>
      </p:sp>
      <p:sp>
        <p:nvSpPr>
          <p:cNvPr id="27" name="Text Placeholder 26">
            <a:extLst>
              <a:ext uri="{FF2B5EF4-FFF2-40B4-BE49-F238E27FC236}">
                <a16:creationId xmlns:a16="http://schemas.microsoft.com/office/drawing/2014/main" id="{228F6232-3C0E-48C0-94EC-6B276A3FA64B}"/>
              </a:ext>
            </a:extLst>
          </p:cNvPr>
          <p:cNvSpPr>
            <a:spLocks noGrp="1"/>
          </p:cNvSpPr>
          <p:nvPr>
            <p:ph type="body" sz="quarter" idx="15"/>
          </p:nvPr>
        </p:nvSpPr>
        <p:spPr/>
        <p:txBody>
          <a:bodyPr/>
          <a:lstStyle/>
          <a:p>
            <a:endParaRPr lang="cs-CZ"/>
          </a:p>
        </p:txBody>
      </p:sp>
      <p:sp>
        <p:nvSpPr>
          <p:cNvPr id="23" name="Subtitle 22">
            <a:extLst>
              <a:ext uri="{FF2B5EF4-FFF2-40B4-BE49-F238E27FC236}">
                <a16:creationId xmlns:a16="http://schemas.microsoft.com/office/drawing/2014/main" id="{1ED60345-9FBD-4068-9623-CD14F983C133}"/>
              </a:ext>
            </a:extLst>
          </p:cNvPr>
          <p:cNvSpPr>
            <a:spLocks noGrp="1"/>
          </p:cNvSpPr>
          <p:nvPr>
            <p:ph type="subTitle" idx="1"/>
          </p:nvPr>
        </p:nvSpPr>
        <p:spPr/>
        <p:txBody>
          <a:bodyPr/>
          <a:lstStyle/>
          <a:p>
            <a:endParaRPr lang="cs-CZ"/>
          </a:p>
        </p:txBody>
      </p:sp>
      <p:pic>
        <p:nvPicPr>
          <p:cNvPr id="9" name="Picture 8">
            <a:extLst>
              <a:ext uri="{FF2B5EF4-FFF2-40B4-BE49-F238E27FC236}">
                <a16:creationId xmlns:a16="http://schemas.microsoft.com/office/drawing/2014/main" id="{BCE62ED8-E872-4117-8D66-639604A80F3F}"/>
              </a:ext>
            </a:extLst>
          </p:cNvPr>
          <p:cNvPicPr>
            <a:picLocks noChangeAspect="1"/>
          </p:cNvPicPr>
          <p:nvPr/>
        </p:nvPicPr>
        <p:blipFill>
          <a:blip r:embed="rId2">
            <a:lum bright="-20000" contrast="40000"/>
          </a:blip>
          <a:stretch>
            <a:fillRect/>
          </a:stretch>
        </p:blipFill>
        <p:spPr>
          <a:xfrm>
            <a:off x="477788" y="1971759"/>
            <a:ext cx="3522600" cy="2615800"/>
          </a:xfrm>
          <a:prstGeom prst="rect">
            <a:avLst/>
          </a:prstGeom>
        </p:spPr>
      </p:pic>
      <p:pic>
        <p:nvPicPr>
          <p:cNvPr id="10" name="Picture 9">
            <a:extLst>
              <a:ext uri="{FF2B5EF4-FFF2-40B4-BE49-F238E27FC236}">
                <a16:creationId xmlns:a16="http://schemas.microsoft.com/office/drawing/2014/main" id="{7B641A4A-36BA-49F3-93A0-D9A6143446E0}"/>
              </a:ext>
            </a:extLst>
          </p:cNvPr>
          <p:cNvPicPr>
            <a:picLocks noChangeAspect="1"/>
          </p:cNvPicPr>
          <p:nvPr/>
        </p:nvPicPr>
        <p:blipFill>
          <a:blip r:embed="rId3">
            <a:lum bright="-20000" contrast="20000"/>
          </a:blip>
          <a:stretch>
            <a:fillRect/>
          </a:stretch>
        </p:blipFill>
        <p:spPr>
          <a:xfrm>
            <a:off x="4294212" y="1971759"/>
            <a:ext cx="3491893" cy="2615800"/>
          </a:xfrm>
          <a:prstGeom prst="rect">
            <a:avLst/>
          </a:prstGeom>
        </p:spPr>
      </p:pic>
      <p:pic>
        <p:nvPicPr>
          <p:cNvPr id="4" name="Picture 3">
            <a:extLst>
              <a:ext uri="{FF2B5EF4-FFF2-40B4-BE49-F238E27FC236}">
                <a16:creationId xmlns:a16="http://schemas.microsoft.com/office/drawing/2014/main" id="{4F74CA46-E388-4A5C-8110-C51EF57A4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538" y="0"/>
            <a:ext cx="3402211" cy="6858000"/>
          </a:xfrm>
          <a:prstGeom prst="rect">
            <a:avLst/>
          </a:prstGeom>
        </p:spPr>
      </p:pic>
      <p:grpSp>
        <p:nvGrpSpPr>
          <p:cNvPr id="28" name="Group 27">
            <a:extLst>
              <a:ext uri="{FF2B5EF4-FFF2-40B4-BE49-F238E27FC236}">
                <a16:creationId xmlns:a16="http://schemas.microsoft.com/office/drawing/2014/main" id="{ADEB78E2-62DC-447A-A739-2461F84E6633}"/>
              </a:ext>
            </a:extLst>
          </p:cNvPr>
          <p:cNvGrpSpPr/>
          <p:nvPr/>
        </p:nvGrpSpPr>
        <p:grpSpPr>
          <a:xfrm>
            <a:off x="477788" y="5289387"/>
            <a:ext cx="4855210" cy="767822"/>
            <a:chOff x="537096" y="4965434"/>
            <a:chExt cx="4855210" cy="767822"/>
          </a:xfrm>
        </p:grpSpPr>
        <p:sp>
          <p:nvSpPr>
            <p:cNvPr id="29" name="object 5">
              <a:extLst>
                <a:ext uri="{FF2B5EF4-FFF2-40B4-BE49-F238E27FC236}">
                  <a16:creationId xmlns:a16="http://schemas.microsoft.com/office/drawing/2014/main" id="{460B089F-82A3-42AF-B212-22175E8B9FE9}"/>
                </a:ext>
              </a:extLst>
            </p:cNvPr>
            <p:cNvSpPr/>
            <p:nvPr/>
          </p:nvSpPr>
          <p:spPr>
            <a:xfrm>
              <a:off x="549796" y="5733256"/>
              <a:ext cx="4842510" cy="0"/>
            </a:xfrm>
            <a:custGeom>
              <a:avLst/>
              <a:gdLst/>
              <a:ahLst/>
              <a:cxnLst/>
              <a:rect l="l" t="t" r="r" b="b"/>
              <a:pathLst>
                <a:path w="4842510">
                  <a:moveTo>
                    <a:pt x="0" y="0"/>
                  </a:moveTo>
                  <a:lnTo>
                    <a:pt x="4842002" y="0"/>
                  </a:lnTo>
                </a:path>
              </a:pathLst>
            </a:custGeom>
            <a:ln w="10160">
              <a:solidFill>
                <a:srgbClr val="FFFFFF"/>
              </a:solidFill>
            </a:ln>
          </p:spPr>
          <p:txBody>
            <a:bodyPr wrap="square" lIns="0" tIns="0" rIns="0" bIns="0" rtlCol="0"/>
            <a:lstStyle/>
            <a:p>
              <a:endParaRPr/>
            </a:p>
          </p:txBody>
        </p:sp>
        <p:sp>
          <p:nvSpPr>
            <p:cNvPr id="30" name="object 8">
              <a:extLst>
                <a:ext uri="{FF2B5EF4-FFF2-40B4-BE49-F238E27FC236}">
                  <a16:creationId xmlns:a16="http://schemas.microsoft.com/office/drawing/2014/main" id="{CB3E0D55-C992-454E-A91D-03E5596FBEA0}"/>
                </a:ext>
              </a:extLst>
            </p:cNvPr>
            <p:cNvSpPr txBox="1"/>
            <p:nvPr/>
          </p:nvSpPr>
          <p:spPr>
            <a:xfrm>
              <a:off x="537096" y="5419893"/>
              <a:ext cx="1808480"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VeluxGothic-Light"/>
                  <a:cs typeface="VeluxGothic-Light"/>
                </a:rPr>
                <a:t>The Indoor</a:t>
              </a:r>
              <a:r>
                <a:rPr sz="1500" spc="75" dirty="0">
                  <a:solidFill>
                    <a:srgbClr val="FFFFFF"/>
                  </a:solidFill>
                  <a:latin typeface="VeluxGothic-Light"/>
                  <a:cs typeface="VeluxGothic-Light"/>
                </a:rPr>
                <a:t> </a:t>
              </a:r>
              <a:r>
                <a:rPr sz="1500" spc="10" dirty="0">
                  <a:solidFill>
                    <a:srgbClr val="FFFFFF"/>
                  </a:solidFill>
                  <a:latin typeface="VeluxGothic-Light"/>
                  <a:cs typeface="VeluxGothic-Light"/>
                </a:rPr>
                <a:t>Generation</a:t>
              </a:r>
              <a:endParaRPr sz="1500">
                <a:latin typeface="VeluxGothic-Light"/>
                <a:cs typeface="VeluxGothic-Light"/>
              </a:endParaRPr>
            </a:p>
          </p:txBody>
        </p:sp>
        <p:sp>
          <p:nvSpPr>
            <p:cNvPr id="31" name="object 9">
              <a:extLst>
                <a:ext uri="{FF2B5EF4-FFF2-40B4-BE49-F238E27FC236}">
                  <a16:creationId xmlns:a16="http://schemas.microsoft.com/office/drawing/2014/main" id="{23047237-A07C-4D65-AA4F-6FD118C801AC}"/>
                </a:ext>
              </a:extLst>
            </p:cNvPr>
            <p:cNvSpPr/>
            <p:nvPr/>
          </p:nvSpPr>
          <p:spPr>
            <a:xfrm>
              <a:off x="797375" y="5143951"/>
              <a:ext cx="178371" cy="248919"/>
            </a:xfrm>
            <a:prstGeom prst="rect">
              <a:avLst/>
            </a:prstGeom>
            <a:blipFill>
              <a:blip r:embed="rId5" cstate="print"/>
              <a:stretch>
                <a:fillRect/>
              </a:stretch>
            </a:blipFill>
          </p:spPr>
          <p:txBody>
            <a:bodyPr wrap="square" lIns="0" tIns="0" rIns="0" bIns="0" rtlCol="0"/>
            <a:lstStyle/>
            <a:p>
              <a:endParaRPr/>
            </a:p>
          </p:txBody>
        </p:sp>
        <p:sp>
          <p:nvSpPr>
            <p:cNvPr id="32" name="object 10">
              <a:extLst>
                <a:ext uri="{FF2B5EF4-FFF2-40B4-BE49-F238E27FC236}">
                  <a16:creationId xmlns:a16="http://schemas.microsoft.com/office/drawing/2014/main" id="{EC214F3E-91EB-439F-AFBB-39E76E590E21}"/>
                </a:ext>
              </a:extLst>
            </p:cNvPr>
            <p:cNvSpPr/>
            <p:nvPr/>
          </p:nvSpPr>
          <p:spPr>
            <a:xfrm>
              <a:off x="549744" y="5243665"/>
              <a:ext cx="154228" cy="148589"/>
            </a:xfrm>
            <a:prstGeom prst="rect">
              <a:avLst/>
            </a:prstGeom>
            <a:blipFill>
              <a:blip r:embed="rId6" cstate="print"/>
              <a:stretch>
                <a:fillRect/>
              </a:stretch>
            </a:blipFill>
          </p:spPr>
          <p:txBody>
            <a:bodyPr wrap="square" lIns="0" tIns="0" rIns="0" bIns="0" rtlCol="0"/>
            <a:lstStyle/>
            <a:p>
              <a:endParaRPr/>
            </a:p>
          </p:txBody>
        </p:sp>
        <p:sp>
          <p:nvSpPr>
            <p:cNvPr id="33" name="object 11">
              <a:extLst>
                <a:ext uri="{FF2B5EF4-FFF2-40B4-BE49-F238E27FC236}">
                  <a16:creationId xmlns:a16="http://schemas.microsoft.com/office/drawing/2014/main" id="{5873BFF3-1FD2-411E-B208-6F4617F52421}"/>
                </a:ext>
              </a:extLst>
            </p:cNvPr>
            <p:cNvSpPr/>
            <p:nvPr/>
          </p:nvSpPr>
          <p:spPr>
            <a:xfrm>
              <a:off x="1041059" y="5073490"/>
              <a:ext cx="189865" cy="318770"/>
            </a:xfrm>
            <a:custGeom>
              <a:avLst/>
              <a:gdLst/>
              <a:ahLst/>
              <a:cxnLst/>
              <a:rect l="l" t="t" r="r" b="b"/>
              <a:pathLst>
                <a:path w="189865" h="318770">
                  <a:moveTo>
                    <a:pt x="12585" y="265430"/>
                  </a:moveTo>
                  <a:lnTo>
                    <a:pt x="11874" y="265430"/>
                  </a:lnTo>
                  <a:lnTo>
                    <a:pt x="5651" y="267970"/>
                  </a:lnTo>
                  <a:lnTo>
                    <a:pt x="2565" y="267970"/>
                  </a:lnTo>
                  <a:lnTo>
                    <a:pt x="850" y="274320"/>
                  </a:lnTo>
                  <a:lnTo>
                    <a:pt x="2133" y="278130"/>
                  </a:lnTo>
                  <a:lnTo>
                    <a:pt x="4508" y="281940"/>
                  </a:lnTo>
                  <a:lnTo>
                    <a:pt x="2844" y="295910"/>
                  </a:lnTo>
                  <a:lnTo>
                    <a:pt x="2311" y="299720"/>
                  </a:lnTo>
                  <a:lnTo>
                    <a:pt x="0" y="308610"/>
                  </a:lnTo>
                  <a:lnTo>
                    <a:pt x="1409" y="311150"/>
                  </a:lnTo>
                  <a:lnTo>
                    <a:pt x="7404" y="317500"/>
                  </a:lnTo>
                  <a:lnTo>
                    <a:pt x="8763" y="318770"/>
                  </a:lnTo>
                  <a:lnTo>
                    <a:pt x="21526" y="318770"/>
                  </a:lnTo>
                  <a:lnTo>
                    <a:pt x="21831" y="317500"/>
                  </a:lnTo>
                  <a:lnTo>
                    <a:pt x="18605" y="314960"/>
                  </a:lnTo>
                  <a:lnTo>
                    <a:pt x="17818" y="313690"/>
                  </a:lnTo>
                  <a:lnTo>
                    <a:pt x="15214" y="309880"/>
                  </a:lnTo>
                  <a:lnTo>
                    <a:pt x="12865" y="302260"/>
                  </a:lnTo>
                  <a:lnTo>
                    <a:pt x="13246" y="295910"/>
                  </a:lnTo>
                  <a:lnTo>
                    <a:pt x="15824" y="288290"/>
                  </a:lnTo>
                  <a:lnTo>
                    <a:pt x="20447" y="285750"/>
                  </a:lnTo>
                  <a:lnTo>
                    <a:pt x="21031" y="284480"/>
                  </a:lnTo>
                  <a:lnTo>
                    <a:pt x="26543" y="283210"/>
                  </a:lnTo>
                  <a:lnTo>
                    <a:pt x="38188" y="280670"/>
                  </a:lnTo>
                  <a:lnTo>
                    <a:pt x="77470" y="280670"/>
                  </a:lnTo>
                  <a:lnTo>
                    <a:pt x="78079" y="279400"/>
                  </a:lnTo>
                  <a:lnTo>
                    <a:pt x="81682" y="275590"/>
                  </a:lnTo>
                  <a:lnTo>
                    <a:pt x="86347" y="269240"/>
                  </a:lnTo>
                  <a:lnTo>
                    <a:pt x="87546" y="266700"/>
                  </a:lnTo>
                  <a:lnTo>
                    <a:pt x="14097" y="266700"/>
                  </a:lnTo>
                  <a:lnTo>
                    <a:pt x="12585" y="265430"/>
                  </a:lnTo>
                  <a:close/>
                </a:path>
                <a:path w="189865" h="318770">
                  <a:moveTo>
                    <a:pt x="163735" y="209550"/>
                  </a:moveTo>
                  <a:lnTo>
                    <a:pt x="103670" y="209550"/>
                  </a:lnTo>
                  <a:lnTo>
                    <a:pt x="108813" y="215900"/>
                  </a:lnTo>
                  <a:lnTo>
                    <a:pt x="135712" y="229870"/>
                  </a:lnTo>
                  <a:lnTo>
                    <a:pt x="135496" y="234950"/>
                  </a:lnTo>
                  <a:lnTo>
                    <a:pt x="127736" y="248920"/>
                  </a:lnTo>
                  <a:lnTo>
                    <a:pt x="126606" y="254000"/>
                  </a:lnTo>
                  <a:lnTo>
                    <a:pt x="126022" y="257810"/>
                  </a:lnTo>
                  <a:lnTo>
                    <a:pt x="125222" y="267970"/>
                  </a:lnTo>
                  <a:lnTo>
                    <a:pt x="127711" y="285750"/>
                  </a:lnTo>
                  <a:lnTo>
                    <a:pt x="127139" y="293370"/>
                  </a:lnTo>
                  <a:lnTo>
                    <a:pt x="123837" y="300990"/>
                  </a:lnTo>
                  <a:lnTo>
                    <a:pt x="122948" y="303530"/>
                  </a:lnTo>
                  <a:lnTo>
                    <a:pt x="124650" y="304800"/>
                  </a:lnTo>
                  <a:lnTo>
                    <a:pt x="125488" y="304800"/>
                  </a:lnTo>
                  <a:lnTo>
                    <a:pt x="134645" y="306070"/>
                  </a:lnTo>
                  <a:lnTo>
                    <a:pt x="141274" y="309880"/>
                  </a:lnTo>
                  <a:lnTo>
                    <a:pt x="145122" y="318770"/>
                  </a:lnTo>
                  <a:lnTo>
                    <a:pt x="165976" y="318770"/>
                  </a:lnTo>
                  <a:lnTo>
                    <a:pt x="167017" y="317500"/>
                  </a:lnTo>
                  <a:lnTo>
                    <a:pt x="163918" y="313690"/>
                  </a:lnTo>
                  <a:lnTo>
                    <a:pt x="159092" y="309880"/>
                  </a:lnTo>
                  <a:lnTo>
                    <a:pt x="155778" y="308610"/>
                  </a:lnTo>
                  <a:lnTo>
                    <a:pt x="154762" y="308610"/>
                  </a:lnTo>
                  <a:lnTo>
                    <a:pt x="153809" y="307340"/>
                  </a:lnTo>
                  <a:lnTo>
                    <a:pt x="153238" y="307340"/>
                  </a:lnTo>
                  <a:lnTo>
                    <a:pt x="151269" y="303530"/>
                  </a:lnTo>
                  <a:lnTo>
                    <a:pt x="142227" y="293370"/>
                  </a:lnTo>
                  <a:lnTo>
                    <a:pt x="141389" y="292100"/>
                  </a:lnTo>
                  <a:lnTo>
                    <a:pt x="140314" y="285750"/>
                  </a:lnTo>
                  <a:lnTo>
                    <a:pt x="141257" y="278130"/>
                  </a:lnTo>
                  <a:lnTo>
                    <a:pt x="143355" y="270510"/>
                  </a:lnTo>
                  <a:lnTo>
                    <a:pt x="146710" y="261620"/>
                  </a:lnTo>
                  <a:lnTo>
                    <a:pt x="147586" y="257810"/>
                  </a:lnTo>
                  <a:lnTo>
                    <a:pt x="154235" y="246380"/>
                  </a:lnTo>
                  <a:lnTo>
                    <a:pt x="157343" y="240030"/>
                  </a:lnTo>
                  <a:lnTo>
                    <a:pt x="160560" y="233680"/>
                  </a:lnTo>
                  <a:lnTo>
                    <a:pt x="163576" y="227330"/>
                  </a:lnTo>
                  <a:lnTo>
                    <a:pt x="167556" y="218440"/>
                  </a:lnTo>
                  <a:lnTo>
                    <a:pt x="166689" y="213360"/>
                  </a:lnTo>
                  <a:lnTo>
                    <a:pt x="163735" y="209550"/>
                  </a:lnTo>
                  <a:close/>
                </a:path>
                <a:path w="189865" h="318770">
                  <a:moveTo>
                    <a:pt x="73571" y="280670"/>
                  </a:moveTo>
                  <a:lnTo>
                    <a:pt x="50812" y="280670"/>
                  </a:lnTo>
                  <a:lnTo>
                    <a:pt x="52666" y="281940"/>
                  </a:lnTo>
                  <a:lnTo>
                    <a:pt x="64376" y="281940"/>
                  </a:lnTo>
                  <a:lnTo>
                    <a:pt x="73571" y="280670"/>
                  </a:lnTo>
                  <a:close/>
                </a:path>
                <a:path w="189865" h="318770">
                  <a:moveTo>
                    <a:pt x="49593" y="261620"/>
                  </a:moveTo>
                  <a:lnTo>
                    <a:pt x="39687" y="261620"/>
                  </a:lnTo>
                  <a:lnTo>
                    <a:pt x="35255" y="264160"/>
                  </a:lnTo>
                  <a:lnTo>
                    <a:pt x="31051" y="266700"/>
                  </a:lnTo>
                  <a:lnTo>
                    <a:pt x="87546" y="266700"/>
                  </a:lnTo>
                  <a:lnTo>
                    <a:pt x="89346" y="262890"/>
                  </a:lnTo>
                  <a:lnTo>
                    <a:pt x="53606" y="262890"/>
                  </a:lnTo>
                  <a:lnTo>
                    <a:pt x="49593" y="261620"/>
                  </a:lnTo>
                  <a:close/>
                </a:path>
                <a:path w="189865" h="318770">
                  <a:moveTo>
                    <a:pt x="150634" y="95250"/>
                  </a:moveTo>
                  <a:lnTo>
                    <a:pt x="85420" y="95250"/>
                  </a:lnTo>
                  <a:lnTo>
                    <a:pt x="86093" y="96520"/>
                  </a:lnTo>
                  <a:lnTo>
                    <a:pt x="86664" y="96520"/>
                  </a:lnTo>
                  <a:lnTo>
                    <a:pt x="86729" y="97790"/>
                  </a:lnTo>
                  <a:lnTo>
                    <a:pt x="86799" y="102870"/>
                  </a:lnTo>
                  <a:lnTo>
                    <a:pt x="86434" y="106680"/>
                  </a:lnTo>
                  <a:lnTo>
                    <a:pt x="85459" y="114300"/>
                  </a:lnTo>
                  <a:lnTo>
                    <a:pt x="84251" y="121920"/>
                  </a:lnTo>
                  <a:lnTo>
                    <a:pt x="81989" y="137160"/>
                  </a:lnTo>
                  <a:lnTo>
                    <a:pt x="81927" y="139700"/>
                  </a:lnTo>
                  <a:lnTo>
                    <a:pt x="82042" y="142240"/>
                  </a:lnTo>
                  <a:lnTo>
                    <a:pt x="81419" y="143510"/>
                  </a:lnTo>
                  <a:lnTo>
                    <a:pt x="78587" y="151130"/>
                  </a:lnTo>
                  <a:lnTo>
                    <a:pt x="71412" y="158750"/>
                  </a:lnTo>
                  <a:lnTo>
                    <a:pt x="68554" y="163830"/>
                  </a:lnTo>
                  <a:lnTo>
                    <a:pt x="65747" y="200660"/>
                  </a:lnTo>
                  <a:lnTo>
                    <a:pt x="66104" y="217170"/>
                  </a:lnTo>
                  <a:lnTo>
                    <a:pt x="66535" y="231140"/>
                  </a:lnTo>
                  <a:lnTo>
                    <a:pt x="65506" y="236220"/>
                  </a:lnTo>
                  <a:lnTo>
                    <a:pt x="63574" y="246380"/>
                  </a:lnTo>
                  <a:lnTo>
                    <a:pt x="61412" y="255270"/>
                  </a:lnTo>
                  <a:lnTo>
                    <a:pt x="58586" y="260350"/>
                  </a:lnTo>
                  <a:lnTo>
                    <a:pt x="54660" y="262890"/>
                  </a:lnTo>
                  <a:lnTo>
                    <a:pt x="89346" y="262890"/>
                  </a:lnTo>
                  <a:lnTo>
                    <a:pt x="100406" y="209550"/>
                  </a:lnTo>
                  <a:lnTo>
                    <a:pt x="163735" y="209550"/>
                  </a:lnTo>
                  <a:lnTo>
                    <a:pt x="161766" y="207010"/>
                  </a:lnTo>
                  <a:lnTo>
                    <a:pt x="153581" y="198120"/>
                  </a:lnTo>
                  <a:lnTo>
                    <a:pt x="138364" y="185420"/>
                  </a:lnTo>
                  <a:lnTo>
                    <a:pt x="132540" y="180340"/>
                  </a:lnTo>
                  <a:lnTo>
                    <a:pt x="129425" y="177800"/>
                  </a:lnTo>
                  <a:lnTo>
                    <a:pt x="127444" y="175260"/>
                  </a:lnTo>
                  <a:lnTo>
                    <a:pt x="126619" y="162560"/>
                  </a:lnTo>
                  <a:lnTo>
                    <a:pt x="126225" y="153670"/>
                  </a:lnTo>
                  <a:lnTo>
                    <a:pt x="130086" y="139700"/>
                  </a:lnTo>
                  <a:lnTo>
                    <a:pt x="131787" y="135890"/>
                  </a:lnTo>
                  <a:lnTo>
                    <a:pt x="156394" y="135890"/>
                  </a:lnTo>
                  <a:lnTo>
                    <a:pt x="154609" y="134620"/>
                  </a:lnTo>
                  <a:lnTo>
                    <a:pt x="152984" y="130810"/>
                  </a:lnTo>
                  <a:lnTo>
                    <a:pt x="151447" y="125730"/>
                  </a:lnTo>
                  <a:lnTo>
                    <a:pt x="148323" y="115570"/>
                  </a:lnTo>
                  <a:lnTo>
                    <a:pt x="146646" y="102870"/>
                  </a:lnTo>
                  <a:lnTo>
                    <a:pt x="149656" y="97790"/>
                  </a:lnTo>
                  <a:lnTo>
                    <a:pt x="150164" y="96520"/>
                  </a:lnTo>
                  <a:lnTo>
                    <a:pt x="150634" y="95250"/>
                  </a:lnTo>
                  <a:close/>
                </a:path>
                <a:path w="189865" h="318770">
                  <a:moveTo>
                    <a:pt x="189191" y="181610"/>
                  </a:moveTo>
                  <a:lnTo>
                    <a:pt x="184340" y="181610"/>
                  </a:lnTo>
                  <a:lnTo>
                    <a:pt x="184010" y="182880"/>
                  </a:lnTo>
                  <a:lnTo>
                    <a:pt x="182702" y="185420"/>
                  </a:lnTo>
                  <a:lnTo>
                    <a:pt x="182384" y="186690"/>
                  </a:lnTo>
                  <a:lnTo>
                    <a:pt x="183438" y="187960"/>
                  </a:lnTo>
                  <a:lnTo>
                    <a:pt x="189357" y="182880"/>
                  </a:lnTo>
                  <a:lnTo>
                    <a:pt x="189191" y="181610"/>
                  </a:lnTo>
                  <a:close/>
                </a:path>
                <a:path w="189865" h="318770">
                  <a:moveTo>
                    <a:pt x="156394" y="135890"/>
                  </a:moveTo>
                  <a:lnTo>
                    <a:pt x="131787" y="135890"/>
                  </a:lnTo>
                  <a:lnTo>
                    <a:pt x="136702" y="143510"/>
                  </a:lnTo>
                  <a:lnTo>
                    <a:pt x="142443" y="151130"/>
                  </a:lnTo>
                  <a:lnTo>
                    <a:pt x="145999" y="153670"/>
                  </a:lnTo>
                  <a:lnTo>
                    <a:pt x="167919" y="156210"/>
                  </a:lnTo>
                  <a:lnTo>
                    <a:pt x="169697" y="157480"/>
                  </a:lnTo>
                  <a:lnTo>
                    <a:pt x="169443" y="161290"/>
                  </a:lnTo>
                  <a:lnTo>
                    <a:pt x="170332" y="162560"/>
                  </a:lnTo>
                  <a:lnTo>
                    <a:pt x="171272" y="163830"/>
                  </a:lnTo>
                  <a:lnTo>
                    <a:pt x="171742" y="166370"/>
                  </a:lnTo>
                  <a:lnTo>
                    <a:pt x="170357" y="170180"/>
                  </a:lnTo>
                  <a:lnTo>
                    <a:pt x="170459" y="172720"/>
                  </a:lnTo>
                  <a:lnTo>
                    <a:pt x="172351" y="175260"/>
                  </a:lnTo>
                  <a:lnTo>
                    <a:pt x="173951" y="177800"/>
                  </a:lnTo>
                  <a:lnTo>
                    <a:pt x="172796" y="180340"/>
                  </a:lnTo>
                  <a:lnTo>
                    <a:pt x="170383" y="181610"/>
                  </a:lnTo>
                  <a:lnTo>
                    <a:pt x="172910" y="184150"/>
                  </a:lnTo>
                  <a:lnTo>
                    <a:pt x="175221" y="182880"/>
                  </a:lnTo>
                  <a:lnTo>
                    <a:pt x="182562" y="182880"/>
                  </a:lnTo>
                  <a:lnTo>
                    <a:pt x="183311" y="181610"/>
                  </a:lnTo>
                  <a:lnTo>
                    <a:pt x="189191" y="181610"/>
                  </a:lnTo>
                  <a:lnTo>
                    <a:pt x="188696" y="177800"/>
                  </a:lnTo>
                  <a:lnTo>
                    <a:pt x="186156" y="170180"/>
                  </a:lnTo>
                  <a:lnTo>
                    <a:pt x="183781" y="165100"/>
                  </a:lnTo>
                  <a:lnTo>
                    <a:pt x="185089" y="162560"/>
                  </a:lnTo>
                  <a:lnTo>
                    <a:pt x="182372" y="157480"/>
                  </a:lnTo>
                  <a:lnTo>
                    <a:pt x="178398" y="152400"/>
                  </a:lnTo>
                  <a:lnTo>
                    <a:pt x="170672" y="146050"/>
                  </a:lnTo>
                  <a:lnTo>
                    <a:pt x="156394" y="135890"/>
                  </a:lnTo>
                  <a:close/>
                </a:path>
                <a:path w="189865" h="318770">
                  <a:moveTo>
                    <a:pt x="182562" y="182880"/>
                  </a:moveTo>
                  <a:lnTo>
                    <a:pt x="175221" y="182880"/>
                  </a:lnTo>
                  <a:lnTo>
                    <a:pt x="177800" y="184150"/>
                  </a:lnTo>
                  <a:lnTo>
                    <a:pt x="181813" y="184150"/>
                  </a:lnTo>
                  <a:lnTo>
                    <a:pt x="182562" y="182880"/>
                  </a:lnTo>
                  <a:close/>
                </a:path>
                <a:path w="189865" h="318770">
                  <a:moveTo>
                    <a:pt x="33185" y="167640"/>
                  </a:moveTo>
                  <a:lnTo>
                    <a:pt x="32143" y="167640"/>
                  </a:lnTo>
                  <a:lnTo>
                    <a:pt x="31889" y="168910"/>
                  </a:lnTo>
                  <a:lnTo>
                    <a:pt x="31788" y="171450"/>
                  </a:lnTo>
                  <a:lnTo>
                    <a:pt x="31445" y="172720"/>
                  </a:lnTo>
                  <a:lnTo>
                    <a:pt x="32080" y="176530"/>
                  </a:lnTo>
                  <a:lnTo>
                    <a:pt x="33528" y="177800"/>
                  </a:lnTo>
                  <a:lnTo>
                    <a:pt x="38227" y="182880"/>
                  </a:lnTo>
                  <a:lnTo>
                    <a:pt x="40157" y="182880"/>
                  </a:lnTo>
                  <a:lnTo>
                    <a:pt x="52793" y="179070"/>
                  </a:lnTo>
                  <a:lnTo>
                    <a:pt x="55168" y="175260"/>
                  </a:lnTo>
                  <a:lnTo>
                    <a:pt x="56083" y="170180"/>
                  </a:lnTo>
                  <a:lnTo>
                    <a:pt x="35623" y="170180"/>
                  </a:lnTo>
                  <a:lnTo>
                    <a:pt x="34556" y="168910"/>
                  </a:lnTo>
                  <a:lnTo>
                    <a:pt x="33185" y="167640"/>
                  </a:lnTo>
                  <a:close/>
                </a:path>
                <a:path w="189865" h="318770">
                  <a:moveTo>
                    <a:pt x="171665" y="40640"/>
                  </a:moveTo>
                  <a:lnTo>
                    <a:pt x="89839" y="40640"/>
                  </a:lnTo>
                  <a:lnTo>
                    <a:pt x="76949" y="50800"/>
                  </a:lnTo>
                  <a:lnTo>
                    <a:pt x="68910" y="66040"/>
                  </a:lnTo>
                  <a:lnTo>
                    <a:pt x="65697" y="86360"/>
                  </a:lnTo>
                  <a:lnTo>
                    <a:pt x="64617" y="90170"/>
                  </a:lnTo>
                  <a:lnTo>
                    <a:pt x="48490" y="127000"/>
                  </a:lnTo>
                  <a:lnTo>
                    <a:pt x="46443" y="158750"/>
                  </a:lnTo>
                  <a:lnTo>
                    <a:pt x="44424" y="161290"/>
                  </a:lnTo>
                  <a:lnTo>
                    <a:pt x="40309" y="167640"/>
                  </a:lnTo>
                  <a:lnTo>
                    <a:pt x="38874" y="168910"/>
                  </a:lnTo>
                  <a:lnTo>
                    <a:pt x="37858" y="170180"/>
                  </a:lnTo>
                  <a:lnTo>
                    <a:pt x="56083" y="170180"/>
                  </a:lnTo>
                  <a:lnTo>
                    <a:pt x="56946" y="163830"/>
                  </a:lnTo>
                  <a:lnTo>
                    <a:pt x="57188" y="160020"/>
                  </a:lnTo>
                  <a:lnTo>
                    <a:pt x="58206" y="151130"/>
                  </a:lnTo>
                  <a:lnTo>
                    <a:pt x="72364" y="124460"/>
                  </a:lnTo>
                  <a:lnTo>
                    <a:pt x="81432" y="100330"/>
                  </a:lnTo>
                  <a:lnTo>
                    <a:pt x="82994" y="96520"/>
                  </a:lnTo>
                  <a:lnTo>
                    <a:pt x="84239" y="96520"/>
                  </a:lnTo>
                  <a:lnTo>
                    <a:pt x="84620" y="95250"/>
                  </a:lnTo>
                  <a:lnTo>
                    <a:pt x="150634" y="95250"/>
                  </a:lnTo>
                  <a:lnTo>
                    <a:pt x="151574" y="82550"/>
                  </a:lnTo>
                  <a:lnTo>
                    <a:pt x="144411" y="69850"/>
                  </a:lnTo>
                  <a:lnTo>
                    <a:pt x="144995" y="60960"/>
                  </a:lnTo>
                  <a:lnTo>
                    <a:pt x="149758" y="54610"/>
                  </a:lnTo>
                  <a:lnTo>
                    <a:pt x="150634" y="52070"/>
                  </a:lnTo>
                  <a:lnTo>
                    <a:pt x="152476" y="50800"/>
                  </a:lnTo>
                  <a:lnTo>
                    <a:pt x="169329" y="50800"/>
                  </a:lnTo>
                  <a:lnTo>
                    <a:pt x="169189" y="46990"/>
                  </a:lnTo>
                  <a:lnTo>
                    <a:pt x="169849" y="45720"/>
                  </a:lnTo>
                  <a:lnTo>
                    <a:pt x="171450" y="45720"/>
                  </a:lnTo>
                  <a:lnTo>
                    <a:pt x="170700" y="43180"/>
                  </a:lnTo>
                  <a:lnTo>
                    <a:pt x="170903" y="41910"/>
                  </a:lnTo>
                  <a:lnTo>
                    <a:pt x="171513" y="41910"/>
                  </a:lnTo>
                  <a:lnTo>
                    <a:pt x="171665" y="40640"/>
                  </a:lnTo>
                  <a:close/>
                </a:path>
                <a:path w="189865" h="318770">
                  <a:moveTo>
                    <a:pt x="168300" y="50800"/>
                  </a:moveTo>
                  <a:lnTo>
                    <a:pt x="159042" y="50800"/>
                  </a:lnTo>
                  <a:lnTo>
                    <a:pt x="164147" y="52070"/>
                  </a:lnTo>
                  <a:lnTo>
                    <a:pt x="167538" y="52070"/>
                  </a:lnTo>
                  <a:lnTo>
                    <a:pt x="168300" y="50800"/>
                  </a:lnTo>
                  <a:close/>
                </a:path>
                <a:path w="189865" h="318770">
                  <a:moveTo>
                    <a:pt x="156425" y="0"/>
                  </a:moveTo>
                  <a:lnTo>
                    <a:pt x="144500" y="0"/>
                  </a:lnTo>
                  <a:lnTo>
                    <a:pt x="142011" y="1270"/>
                  </a:lnTo>
                  <a:lnTo>
                    <a:pt x="136032" y="5080"/>
                  </a:lnTo>
                  <a:lnTo>
                    <a:pt x="130490" y="11430"/>
                  </a:lnTo>
                  <a:lnTo>
                    <a:pt x="125861" y="17780"/>
                  </a:lnTo>
                  <a:lnTo>
                    <a:pt x="122605" y="24130"/>
                  </a:lnTo>
                  <a:lnTo>
                    <a:pt x="115976" y="34290"/>
                  </a:lnTo>
                  <a:lnTo>
                    <a:pt x="93865" y="36830"/>
                  </a:lnTo>
                  <a:lnTo>
                    <a:pt x="90195" y="40640"/>
                  </a:lnTo>
                  <a:lnTo>
                    <a:pt x="171792" y="40640"/>
                  </a:lnTo>
                  <a:lnTo>
                    <a:pt x="172631" y="39370"/>
                  </a:lnTo>
                  <a:lnTo>
                    <a:pt x="175006" y="39370"/>
                  </a:lnTo>
                  <a:lnTo>
                    <a:pt x="175323" y="36830"/>
                  </a:lnTo>
                  <a:lnTo>
                    <a:pt x="173621" y="34290"/>
                  </a:lnTo>
                  <a:lnTo>
                    <a:pt x="173151" y="33020"/>
                  </a:lnTo>
                  <a:lnTo>
                    <a:pt x="171094" y="27940"/>
                  </a:lnTo>
                  <a:lnTo>
                    <a:pt x="171208" y="26670"/>
                  </a:lnTo>
                  <a:lnTo>
                    <a:pt x="171538" y="25400"/>
                  </a:lnTo>
                  <a:lnTo>
                    <a:pt x="172618" y="22860"/>
                  </a:lnTo>
                  <a:lnTo>
                    <a:pt x="172529" y="21590"/>
                  </a:lnTo>
                  <a:lnTo>
                    <a:pt x="171411" y="20320"/>
                  </a:lnTo>
                  <a:lnTo>
                    <a:pt x="170802" y="19050"/>
                  </a:lnTo>
                  <a:lnTo>
                    <a:pt x="168338" y="15240"/>
                  </a:lnTo>
                  <a:lnTo>
                    <a:pt x="165087" y="8890"/>
                  </a:lnTo>
                  <a:lnTo>
                    <a:pt x="164579" y="7620"/>
                  </a:lnTo>
                  <a:lnTo>
                    <a:pt x="156425" y="0"/>
                  </a:lnTo>
                  <a:close/>
                </a:path>
              </a:pathLst>
            </a:custGeom>
            <a:solidFill>
              <a:srgbClr val="FFFFFF"/>
            </a:solidFill>
          </p:spPr>
          <p:txBody>
            <a:bodyPr wrap="square" lIns="0" tIns="0" rIns="0" bIns="0" rtlCol="0"/>
            <a:lstStyle/>
            <a:p>
              <a:endParaRPr/>
            </a:p>
          </p:txBody>
        </p:sp>
        <p:sp>
          <p:nvSpPr>
            <p:cNvPr id="34" name="object 12">
              <a:extLst>
                <a:ext uri="{FF2B5EF4-FFF2-40B4-BE49-F238E27FC236}">
                  <a16:creationId xmlns:a16="http://schemas.microsoft.com/office/drawing/2014/main" id="{9A1BAA44-B916-4622-A187-650C8795D796}"/>
                </a:ext>
              </a:extLst>
            </p:cNvPr>
            <p:cNvSpPr/>
            <p:nvPr/>
          </p:nvSpPr>
          <p:spPr>
            <a:xfrm>
              <a:off x="1337998" y="4965434"/>
              <a:ext cx="252729" cy="440690"/>
            </a:xfrm>
            <a:custGeom>
              <a:avLst/>
              <a:gdLst/>
              <a:ahLst/>
              <a:cxnLst/>
              <a:rect l="l" t="t" r="r" b="b"/>
              <a:pathLst>
                <a:path w="252730" h="440690">
                  <a:moveTo>
                    <a:pt x="126187" y="0"/>
                  </a:moveTo>
                  <a:lnTo>
                    <a:pt x="0" y="72389"/>
                  </a:lnTo>
                  <a:lnTo>
                    <a:pt x="0" y="440689"/>
                  </a:lnTo>
                  <a:lnTo>
                    <a:pt x="252361" y="440689"/>
                  </a:lnTo>
                  <a:lnTo>
                    <a:pt x="252361" y="419099"/>
                  </a:lnTo>
                  <a:lnTo>
                    <a:pt x="184759" y="419099"/>
                  </a:lnTo>
                  <a:lnTo>
                    <a:pt x="183260" y="417829"/>
                  </a:lnTo>
                  <a:lnTo>
                    <a:pt x="52819" y="417829"/>
                  </a:lnTo>
                  <a:lnTo>
                    <a:pt x="48247" y="416559"/>
                  </a:lnTo>
                  <a:lnTo>
                    <a:pt x="42049" y="412749"/>
                  </a:lnTo>
                  <a:lnTo>
                    <a:pt x="38569" y="410209"/>
                  </a:lnTo>
                  <a:lnTo>
                    <a:pt x="35839" y="393699"/>
                  </a:lnTo>
                  <a:lnTo>
                    <a:pt x="30403" y="391159"/>
                  </a:lnTo>
                  <a:lnTo>
                    <a:pt x="24066" y="386079"/>
                  </a:lnTo>
                  <a:lnTo>
                    <a:pt x="26796" y="379729"/>
                  </a:lnTo>
                  <a:lnTo>
                    <a:pt x="31394" y="378459"/>
                  </a:lnTo>
                  <a:lnTo>
                    <a:pt x="36107" y="375919"/>
                  </a:lnTo>
                  <a:lnTo>
                    <a:pt x="41294" y="369569"/>
                  </a:lnTo>
                  <a:lnTo>
                    <a:pt x="45956" y="361949"/>
                  </a:lnTo>
                  <a:lnTo>
                    <a:pt x="49098" y="354329"/>
                  </a:lnTo>
                  <a:lnTo>
                    <a:pt x="52519" y="346709"/>
                  </a:lnTo>
                  <a:lnTo>
                    <a:pt x="58596" y="339089"/>
                  </a:lnTo>
                  <a:lnTo>
                    <a:pt x="66109" y="331469"/>
                  </a:lnTo>
                  <a:lnTo>
                    <a:pt x="73837" y="326389"/>
                  </a:lnTo>
                  <a:lnTo>
                    <a:pt x="82003" y="322579"/>
                  </a:lnTo>
                  <a:lnTo>
                    <a:pt x="85204" y="314959"/>
                  </a:lnTo>
                  <a:lnTo>
                    <a:pt x="85318" y="306069"/>
                  </a:lnTo>
                  <a:lnTo>
                    <a:pt x="86683" y="290829"/>
                  </a:lnTo>
                  <a:lnTo>
                    <a:pt x="87799" y="283209"/>
                  </a:lnTo>
                  <a:lnTo>
                    <a:pt x="70154" y="283209"/>
                  </a:lnTo>
                  <a:lnTo>
                    <a:pt x="68554" y="281939"/>
                  </a:lnTo>
                  <a:lnTo>
                    <a:pt x="67373" y="281939"/>
                  </a:lnTo>
                  <a:lnTo>
                    <a:pt x="65633" y="280669"/>
                  </a:lnTo>
                  <a:lnTo>
                    <a:pt x="63728" y="280669"/>
                  </a:lnTo>
                  <a:lnTo>
                    <a:pt x="61696" y="278129"/>
                  </a:lnTo>
                  <a:lnTo>
                    <a:pt x="60731" y="276859"/>
                  </a:lnTo>
                  <a:lnTo>
                    <a:pt x="60337" y="276859"/>
                  </a:lnTo>
                  <a:lnTo>
                    <a:pt x="59359" y="274319"/>
                  </a:lnTo>
                  <a:lnTo>
                    <a:pt x="59232" y="273049"/>
                  </a:lnTo>
                  <a:lnTo>
                    <a:pt x="59143" y="265429"/>
                  </a:lnTo>
                  <a:lnTo>
                    <a:pt x="58559" y="262889"/>
                  </a:lnTo>
                  <a:lnTo>
                    <a:pt x="58712" y="260349"/>
                  </a:lnTo>
                  <a:lnTo>
                    <a:pt x="59918" y="256539"/>
                  </a:lnTo>
                  <a:lnTo>
                    <a:pt x="63817" y="248919"/>
                  </a:lnTo>
                  <a:lnTo>
                    <a:pt x="64033" y="248919"/>
                  </a:lnTo>
                  <a:lnTo>
                    <a:pt x="63715" y="245109"/>
                  </a:lnTo>
                  <a:lnTo>
                    <a:pt x="62395" y="238759"/>
                  </a:lnTo>
                  <a:lnTo>
                    <a:pt x="60020" y="231139"/>
                  </a:lnTo>
                  <a:lnTo>
                    <a:pt x="59029" y="222249"/>
                  </a:lnTo>
                  <a:lnTo>
                    <a:pt x="59550" y="213359"/>
                  </a:lnTo>
                  <a:lnTo>
                    <a:pt x="59816" y="212089"/>
                  </a:lnTo>
                  <a:lnTo>
                    <a:pt x="61531" y="203199"/>
                  </a:lnTo>
                  <a:lnTo>
                    <a:pt x="61887" y="196849"/>
                  </a:lnTo>
                  <a:lnTo>
                    <a:pt x="66573" y="182879"/>
                  </a:lnTo>
                  <a:lnTo>
                    <a:pt x="68325" y="176529"/>
                  </a:lnTo>
                  <a:lnTo>
                    <a:pt x="72301" y="163829"/>
                  </a:lnTo>
                  <a:lnTo>
                    <a:pt x="72148" y="158749"/>
                  </a:lnTo>
                  <a:lnTo>
                    <a:pt x="76136" y="149859"/>
                  </a:lnTo>
                  <a:lnTo>
                    <a:pt x="80073" y="142239"/>
                  </a:lnTo>
                  <a:lnTo>
                    <a:pt x="89293" y="133349"/>
                  </a:lnTo>
                  <a:lnTo>
                    <a:pt x="96405" y="130809"/>
                  </a:lnTo>
                  <a:lnTo>
                    <a:pt x="103936" y="124459"/>
                  </a:lnTo>
                  <a:lnTo>
                    <a:pt x="111734" y="119379"/>
                  </a:lnTo>
                  <a:lnTo>
                    <a:pt x="113703" y="116839"/>
                  </a:lnTo>
                  <a:lnTo>
                    <a:pt x="114871" y="110489"/>
                  </a:lnTo>
                  <a:lnTo>
                    <a:pt x="114893" y="107949"/>
                  </a:lnTo>
                  <a:lnTo>
                    <a:pt x="114693" y="104139"/>
                  </a:lnTo>
                  <a:lnTo>
                    <a:pt x="113271" y="102869"/>
                  </a:lnTo>
                  <a:lnTo>
                    <a:pt x="110020" y="100329"/>
                  </a:lnTo>
                  <a:lnTo>
                    <a:pt x="108838" y="97789"/>
                  </a:lnTo>
                  <a:lnTo>
                    <a:pt x="108089" y="96519"/>
                  </a:lnTo>
                  <a:lnTo>
                    <a:pt x="105542" y="88899"/>
                  </a:lnTo>
                  <a:lnTo>
                    <a:pt x="105775" y="81279"/>
                  </a:lnTo>
                  <a:lnTo>
                    <a:pt x="107764" y="74929"/>
                  </a:lnTo>
                  <a:lnTo>
                    <a:pt x="110489" y="71119"/>
                  </a:lnTo>
                  <a:lnTo>
                    <a:pt x="112877" y="69849"/>
                  </a:lnTo>
                  <a:lnTo>
                    <a:pt x="121754" y="63499"/>
                  </a:lnTo>
                  <a:lnTo>
                    <a:pt x="236866" y="63499"/>
                  </a:lnTo>
                  <a:lnTo>
                    <a:pt x="126187" y="0"/>
                  </a:lnTo>
                  <a:close/>
                </a:path>
                <a:path w="252730" h="440690">
                  <a:moveTo>
                    <a:pt x="252361" y="394969"/>
                  </a:moveTo>
                  <a:lnTo>
                    <a:pt x="225882" y="394969"/>
                  </a:lnTo>
                  <a:lnTo>
                    <a:pt x="227685" y="397509"/>
                  </a:lnTo>
                  <a:lnTo>
                    <a:pt x="225780" y="400049"/>
                  </a:lnTo>
                  <a:lnTo>
                    <a:pt x="222910" y="402589"/>
                  </a:lnTo>
                  <a:lnTo>
                    <a:pt x="223265" y="403859"/>
                  </a:lnTo>
                  <a:lnTo>
                    <a:pt x="218262" y="407669"/>
                  </a:lnTo>
                  <a:lnTo>
                    <a:pt x="211708" y="411479"/>
                  </a:lnTo>
                  <a:lnTo>
                    <a:pt x="203022" y="412749"/>
                  </a:lnTo>
                  <a:lnTo>
                    <a:pt x="198196" y="412749"/>
                  </a:lnTo>
                  <a:lnTo>
                    <a:pt x="194195" y="415289"/>
                  </a:lnTo>
                  <a:lnTo>
                    <a:pt x="192316" y="416559"/>
                  </a:lnTo>
                  <a:lnTo>
                    <a:pt x="184759" y="419099"/>
                  </a:lnTo>
                  <a:lnTo>
                    <a:pt x="252361" y="419099"/>
                  </a:lnTo>
                  <a:lnTo>
                    <a:pt x="252361" y="394969"/>
                  </a:lnTo>
                  <a:close/>
                </a:path>
                <a:path w="252730" h="440690">
                  <a:moveTo>
                    <a:pt x="126491" y="283209"/>
                  </a:moveTo>
                  <a:lnTo>
                    <a:pt x="125234" y="283209"/>
                  </a:lnTo>
                  <a:lnTo>
                    <a:pt x="123545" y="287019"/>
                  </a:lnTo>
                  <a:lnTo>
                    <a:pt x="122326" y="289559"/>
                  </a:lnTo>
                  <a:lnTo>
                    <a:pt x="120065" y="297179"/>
                  </a:lnTo>
                  <a:lnTo>
                    <a:pt x="116814" y="300989"/>
                  </a:lnTo>
                  <a:lnTo>
                    <a:pt x="107911" y="308609"/>
                  </a:lnTo>
                  <a:lnTo>
                    <a:pt x="105295" y="313689"/>
                  </a:lnTo>
                  <a:lnTo>
                    <a:pt x="103987" y="323849"/>
                  </a:lnTo>
                  <a:lnTo>
                    <a:pt x="102082" y="327659"/>
                  </a:lnTo>
                  <a:lnTo>
                    <a:pt x="99136" y="330199"/>
                  </a:lnTo>
                  <a:lnTo>
                    <a:pt x="92341" y="336549"/>
                  </a:lnTo>
                  <a:lnTo>
                    <a:pt x="85837" y="344169"/>
                  </a:lnTo>
                  <a:lnTo>
                    <a:pt x="79217" y="350519"/>
                  </a:lnTo>
                  <a:lnTo>
                    <a:pt x="72072" y="356869"/>
                  </a:lnTo>
                  <a:lnTo>
                    <a:pt x="67128" y="361949"/>
                  </a:lnTo>
                  <a:lnTo>
                    <a:pt x="62630" y="367029"/>
                  </a:lnTo>
                  <a:lnTo>
                    <a:pt x="58474" y="372109"/>
                  </a:lnTo>
                  <a:lnTo>
                    <a:pt x="54559" y="377189"/>
                  </a:lnTo>
                  <a:lnTo>
                    <a:pt x="54013" y="377189"/>
                  </a:lnTo>
                  <a:lnTo>
                    <a:pt x="53378" y="378459"/>
                  </a:lnTo>
                  <a:lnTo>
                    <a:pt x="47713" y="383539"/>
                  </a:lnTo>
                  <a:lnTo>
                    <a:pt x="46951" y="386079"/>
                  </a:lnTo>
                  <a:lnTo>
                    <a:pt x="50825" y="394969"/>
                  </a:lnTo>
                  <a:lnTo>
                    <a:pt x="52171" y="397509"/>
                  </a:lnTo>
                  <a:lnTo>
                    <a:pt x="54787" y="402589"/>
                  </a:lnTo>
                  <a:lnTo>
                    <a:pt x="54597" y="407669"/>
                  </a:lnTo>
                  <a:lnTo>
                    <a:pt x="58458" y="408939"/>
                  </a:lnTo>
                  <a:lnTo>
                    <a:pt x="61721" y="411479"/>
                  </a:lnTo>
                  <a:lnTo>
                    <a:pt x="64769" y="414019"/>
                  </a:lnTo>
                  <a:lnTo>
                    <a:pt x="64490" y="417829"/>
                  </a:lnTo>
                  <a:lnTo>
                    <a:pt x="183260" y="417829"/>
                  </a:lnTo>
                  <a:lnTo>
                    <a:pt x="179336" y="405129"/>
                  </a:lnTo>
                  <a:lnTo>
                    <a:pt x="179831" y="400049"/>
                  </a:lnTo>
                  <a:lnTo>
                    <a:pt x="177825" y="396239"/>
                  </a:lnTo>
                  <a:lnTo>
                    <a:pt x="175305" y="389889"/>
                  </a:lnTo>
                  <a:lnTo>
                    <a:pt x="171935" y="383539"/>
                  </a:lnTo>
                  <a:lnTo>
                    <a:pt x="168170" y="377189"/>
                  </a:lnTo>
                  <a:lnTo>
                    <a:pt x="164464" y="370839"/>
                  </a:lnTo>
                  <a:lnTo>
                    <a:pt x="163855" y="370839"/>
                  </a:lnTo>
                  <a:lnTo>
                    <a:pt x="158622" y="363219"/>
                  </a:lnTo>
                  <a:lnTo>
                    <a:pt x="157124" y="356869"/>
                  </a:lnTo>
                  <a:lnTo>
                    <a:pt x="156565" y="347979"/>
                  </a:lnTo>
                  <a:lnTo>
                    <a:pt x="156472" y="344169"/>
                  </a:lnTo>
                  <a:lnTo>
                    <a:pt x="156387" y="341629"/>
                  </a:lnTo>
                  <a:lnTo>
                    <a:pt x="156171" y="340359"/>
                  </a:lnTo>
                  <a:lnTo>
                    <a:pt x="155930" y="335279"/>
                  </a:lnTo>
                  <a:lnTo>
                    <a:pt x="154825" y="326389"/>
                  </a:lnTo>
                  <a:lnTo>
                    <a:pt x="150685" y="320039"/>
                  </a:lnTo>
                  <a:lnTo>
                    <a:pt x="140982" y="307339"/>
                  </a:lnTo>
                  <a:lnTo>
                    <a:pt x="136334" y="300989"/>
                  </a:lnTo>
                  <a:lnTo>
                    <a:pt x="130441" y="292099"/>
                  </a:lnTo>
                  <a:lnTo>
                    <a:pt x="129793" y="289559"/>
                  </a:lnTo>
                  <a:lnTo>
                    <a:pt x="128371" y="285749"/>
                  </a:lnTo>
                  <a:lnTo>
                    <a:pt x="128041" y="284479"/>
                  </a:lnTo>
                  <a:lnTo>
                    <a:pt x="126491" y="283209"/>
                  </a:lnTo>
                  <a:close/>
                </a:path>
                <a:path w="252730" h="440690">
                  <a:moveTo>
                    <a:pt x="146811" y="205739"/>
                  </a:moveTo>
                  <a:lnTo>
                    <a:pt x="144881" y="213359"/>
                  </a:lnTo>
                  <a:lnTo>
                    <a:pt x="147802" y="229869"/>
                  </a:lnTo>
                  <a:lnTo>
                    <a:pt x="152057" y="240029"/>
                  </a:lnTo>
                  <a:lnTo>
                    <a:pt x="153441" y="242569"/>
                  </a:lnTo>
                  <a:lnTo>
                    <a:pt x="157733" y="251459"/>
                  </a:lnTo>
                  <a:lnTo>
                    <a:pt x="160578" y="260349"/>
                  </a:lnTo>
                  <a:lnTo>
                    <a:pt x="162528" y="269239"/>
                  </a:lnTo>
                  <a:lnTo>
                    <a:pt x="164134" y="279399"/>
                  </a:lnTo>
                  <a:lnTo>
                    <a:pt x="165214" y="284479"/>
                  </a:lnTo>
                  <a:lnTo>
                    <a:pt x="166573" y="302259"/>
                  </a:lnTo>
                  <a:lnTo>
                    <a:pt x="168897" y="307339"/>
                  </a:lnTo>
                  <a:lnTo>
                    <a:pt x="171983" y="312419"/>
                  </a:lnTo>
                  <a:lnTo>
                    <a:pt x="174370" y="314959"/>
                  </a:lnTo>
                  <a:lnTo>
                    <a:pt x="175285" y="320039"/>
                  </a:lnTo>
                  <a:lnTo>
                    <a:pt x="175183" y="323849"/>
                  </a:lnTo>
                  <a:lnTo>
                    <a:pt x="174764" y="327659"/>
                  </a:lnTo>
                  <a:lnTo>
                    <a:pt x="177063" y="332739"/>
                  </a:lnTo>
                  <a:lnTo>
                    <a:pt x="178295" y="336549"/>
                  </a:lnTo>
                  <a:lnTo>
                    <a:pt x="179323" y="339089"/>
                  </a:lnTo>
                  <a:lnTo>
                    <a:pt x="180403" y="342899"/>
                  </a:lnTo>
                  <a:lnTo>
                    <a:pt x="181914" y="345439"/>
                  </a:lnTo>
                  <a:lnTo>
                    <a:pt x="183959" y="360679"/>
                  </a:lnTo>
                  <a:lnTo>
                    <a:pt x="187083" y="373379"/>
                  </a:lnTo>
                  <a:lnTo>
                    <a:pt x="188734" y="382269"/>
                  </a:lnTo>
                  <a:lnTo>
                    <a:pt x="192785" y="392429"/>
                  </a:lnTo>
                  <a:lnTo>
                    <a:pt x="195452" y="397509"/>
                  </a:lnTo>
                  <a:lnTo>
                    <a:pt x="203746" y="398779"/>
                  </a:lnTo>
                  <a:lnTo>
                    <a:pt x="213969" y="396239"/>
                  </a:lnTo>
                  <a:lnTo>
                    <a:pt x="221564" y="394969"/>
                  </a:lnTo>
                  <a:lnTo>
                    <a:pt x="252361" y="394969"/>
                  </a:lnTo>
                  <a:lnTo>
                    <a:pt x="252361" y="261619"/>
                  </a:lnTo>
                  <a:lnTo>
                    <a:pt x="206235" y="261619"/>
                  </a:lnTo>
                  <a:lnTo>
                    <a:pt x="205466" y="260349"/>
                  </a:lnTo>
                  <a:lnTo>
                    <a:pt x="200266" y="260349"/>
                  </a:lnTo>
                  <a:lnTo>
                    <a:pt x="200498" y="259079"/>
                  </a:lnTo>
                  <a:lnTo>
                    <a:pt x="199161" y="259079"/>
                  </a:lnTo>
                  <a:lnTo>
                    <a:pt x="198475" y="255269"/>
                  </a:lnTo>
                  <a:lnTo>
                    <a:pt x="191998" y="255269"/>
                  </a:lnTo>
                  <a:lnTo>
                    <a:pt x="190614" y="252729"/>
                  </a:lnTo>
                  <a:lnTo>
                    <a:pt x="190284" y="251459"/>
                  </a:lnTo>
                  <a:lnTo>
                    <a:pt x="188302" y="247649"/>
                  </a:lnTo>
                  <a:lnTo>
                    <a:pt x="186753" y="243839"/>
                  </a:lnTo>
                  <a:lnTo>
                    <a:pt x="184861" y="238759"/>
                  </a:lnTo>
                  <a:lnTo>
                    <a:pt x="184442" y="238759"/>
                  </a:lnTo>
                  <a:lnTo>
                    <a:pt x="181279" y="234949"/>
                  </a:lnTo>
                  <a:lnTo>
                    <a:pt x="175702" y="231139"/>
                  </a:lnTo>
                  <a:lnTo>
                    <a:pt x="167586" y="224789"/>
                  </a:lnTo>
                  <a:lnTo>
                    <a:pt x="160284" y="219709"/>
                  </a:lnTo>
                  <a:lnTo>
                    <a:pt x="157149" y="217169"/>
                  </a:lnTo>
                  <a:lnTo>
                    <a:pt x="152628" y="212089"/>
                  </a:lnTo>
                  <a:lnTo>
                    <a:pt x="148208" y="208279"/>
                  </a:lnTo>
                  <a:lnTo>
                    <a:pt x="147815" y="207009"/>
                  </a:lnTo>
                  <a:lnTo>
                    <a:pt x="146811" y="205739"/>
                  </a:lnTo>
                  <a:close/>
                </a:path>
                <a:path w="252730" h="440690">
                  <a:moveTo>
                    <a:pt x="72694" y="266699"/>
                  </a:moveTo>
                  <a:lnTo>
                    <a:pt x="71945" y="266699"/>
                  </a:lnTo>
                  <a:lnTo>
                    <a:pt x="69799" y="271779"/>
                  </a:lnTo>
                  <a:lnTo>
                    <a:pt x="69468" y="276859"/>
                  </a:lnTo>
                  <a:lnTo>
                    <a:pt x="70129" y="280669"/>
                  </a:lnTo>
                  <a:lnTo>
                    <a:pt x="70764" y="280669"/>
                  </a:lnTo>
                  <a:lnTo>
                    <a:pt x="70764" y="283209"/>
                  </a:lnTo>
                  <a:lnTo>
                    <a:pt x="87799" y="283209"/>
                  </a:lnTo>
                  <a:lnTo>
                    <a:pt x="88543" y="278129"/>
                  </a:lnTo>
                  <a:lnTo>
                    <a:pt x="75704" y="278129"/>
                  </a:lnTo>
                  <a:lnTo>
                    <a:pt x="73850" y="276859"/>
                  </a:lnTo>
                  <a:lnTo>
                    <a:pt x="74320" y="273049"/>
                  </a:lnTo>
                  <a:lnTo>
                    <a:pt x="73863" y="271779"/>
                  </a:lnTo>
                  <a:lnTo>
                    <a:pt x="73342" y="269239"/>
                  </a:lnTo>
                  <a:lnTo>
                    <a:pt x="72694" y="266699"/>
                  </a:lnTo>
                  <a:close/>
                </a:path>
                <a:path w="252730" h="440690">
                  <a:moveTo>
                    <a:pt x="94665" y="181609"/>
                  </a:moveTo>
                  <a:lnTo>
                    <a:pt x="91503" y="184149"/>
                  </a:lnTo>
                  <a:lnTo>
                    <a:pt x="88468" y="187959"/>
                  </a:lnTo>
                  <a:lnTo>
                    <a:pt x="82715" y="193039"/>
                  </a:lnTo>
                  <a:lnTo>
                    <a:pt x="81902" y="196849"/>
                  </a:lnTo>
                  <a:lnTo>
                    <a:pt x="80356" y="208279"/>
                  </a:lnTo>
                  <a:lnTo>
                    <a:pt x="78192" y="224789"/>
                  </a:lnTo>
                  <a:lnTo>
                    <a:pt x="77165" y="232409"/>
                  </a:lnTo>
                  <a:lnTo>
                    <a:pt x="75133" y="250189"/>
                  </a:lnTo>
                  <a:lnTo>
                    <a:pt x="75052" y="258008"/>
                  </a:lnTo>
                  <a:lnTo>
                    <a:pt x="75895" y="260349"/>
                  </a:lnTo>
                  <a:lnTo>
                    <a:pt x="78295" y="264159"/>
                  </a:lnTo>
                  <a:lnTo>
                    <a:pt x="77614" y="269239"/>
                  </a:lnTo>
                  <a:lnTo>
                    <a:pt x="77511" y="271779"/>
                  </a:lnTo>
                  <a:lnTo>
                    <a:pt x="77711" y="275589"/>
                  </a:lnTo>
                  <a:lnTo>
                    <a:pt x="77571" y="276859"/>
                  </a:lnTo>
                  <a:lnTo>
                    <a:pt x="75704" y="278129"/>
                  </a:lnTo>
                  <a:lnTo>
                    <a:pt x="88543" y="278129"/>
                  </a:lnTo>
                  <a:lnTo>
                    <a:pt x="89473" y="271779"/>
                  </a:lnTo>
                  <a:lnTo>
                    <a:pt x="92217" y="256539"/>
                  </a:lnTo>
                  <a:lnTo>
                    <a:pt x="93446" y="250189"/>
                  </a:lnTo>
                  <a:lnTo>
                    <a:pt x="94198" y="242569"/>
                  </a:lnTo>
                  <a:lnTo>
                    <a:pt x="96462" y="234949"/>
                  </a:lnTo>
                  <a:lnTo>
                    <a:pt x="103860" y="220979"/>
                  </a:lnTo>
                  <a:lnTo>
                    <a:pt x="103841" y="214629"/>
                  </a:lnTo>
                  <a:lnTo>
                    <a:pt x="101501" y="201929"/>
                  </a:lnTo>
                  <a:lnTo>
                    <a:pt x="98042" y="189229"/>
                  </a:lnTo>
                  <a:lnTo>
                    <a:pt x="94665" y="181609"/>
                  </a:lnTo>
                  <a:close/>
                </a:path>
                <a:path w="252730" h="440690">
                  <a:moveTo>
                    <a:pt x="208445" y="255269"/>
                  </a:moveTo>
                  <a:lnTo>
                    <a:pt x="207289" y="255269"/>
                  </a:lnTo>
                  <a:lnTo>
                    <a:pt x="207365" y="256539"/>
                  </a:lnTo>
                  <a:lnTo>
                    <a:pt x="208241" y="260349"/>
                  </a:lnTo>
                  <a:lnTo>
                    <a:pt x="207848" y="261619"/>
                  </a:lnTo>
                  <a:lnTo>
                    <a:pt x="252361" y="261619"/>
                  </a:lnTo>
                  <a:lnTo>
                    <a:pt x="252361" y="256539"/>
                  </a:lnTo>
                  <a:lnTo>
                    <a:pt x="208495" y="256539"/>
                  </a:lnTo>
                  <a:lnTo>
                    <a:pt x="208445" y="255269"/>
                  </a:lnTo>
                  <a:close/>
                </a:path>
                <a:path w="252730" h="440690">
                  <a:moveTo>
                    <a:pt x="204165" y="256539"/>
                  </a:moveTo>
                  <a:lnTo>
                    <a:pt x="203707" y="257809"/>
                  </a:lnTo>
                  <a:lnTo>
                    <a:pt x="204190" y="260349"/>
                  </a:lnTo>
                  <a:lnTo>
                    <a:pt x="205466" y="260349"/>
                  </a:lnTo>
                  <a:lnTo>
                    <a:pt x="204698" y="259079"/>
                  </a:lnTo>
                  <a:lnTo>
                    <a:pt x="204165" y="256539"/>
                  </a:lnTo>
                  <a:close/>
                </a:path>
                <a:path w="252730" h="440690">
                  <a:moveTo>
                    <a:pt x="200693" y="258008"/>
                  </a:moveTo>
                  <a:lnTo>
                    <a:pt x="199161" y="259079"/>
                  </a:lnTo>
                  <a:lnTo>
                    <a:pt x="200498" y="259079"/>
                  </a:lnTo>
                  <a:lnTo>
                    <a:pt x="200693" y="258008"/>
                  </a:lnTo>
                  <a:close/>
                </a:path>
                <a:path w="252730" h="440690">
                  <a:moveTo>
                    <a:pt x="200916" y="256788"/>
                  </a:moveTo>
                  <a:lnTo>
                    <a:pt x="200693" y="258008"/>
                  </a:lnTo>
                  <a:lnTo>
                    <a:pt x="200977" y="257809"/>
                  </a:lnTo>
                  <a:lnTo>
                    <a:pt x="200916" y="256788"/>
                  </a:lnTo>
                  <a:close/>
                </a:path>
                <a:path w="252730" h="440690">
                  <a:moveTo>
                    <a:pt x="201193" y="255269"/>
                  </a:moveTo>
                  <a:lnTo>
                    <a:pt x="200825" y="255269"/>
                  </a:lnTo>
                  <a:lnTo>
                    <a:pt x="200916" y="256788"/>
                  </a:lnTo>
                  <a:lnTo>
                    <a:pt x="201193" y="255269"/>
                  </a:lnTo>
                  <a:close/>
                </a:path>
                <a:path w="252730" h="440690">
                  <a:moveTo>
                    <a:pt x="252361" y="246379"/>
                  </a:moveTo>
                  <a:lnTo>
                    <a:pt x="206349" y="246379"/>
                  </a:lnTo>
                  <a:lnTo>
                    <a:pt x="210426" y="255269"/>
                  </a:lnTo>
                  <a:lnTo>
                    <a:pt x="210502" y="256539"/>
                  </a:lnTo>
                  <a:lnTo>
                    <a:pt x="252361" y="256539"/>
                  </a:lnTo>
                  <a:lnTo>
                    <a:pt x="252361" y="246379"/>
                  </a:lnTo>
                  <a:close/>
                </a:path>
                <a:path w="252730" h="440690">
                  <a:moveTo>
                    <a:pt x="192227" y="243839"/>
                  </a:moveTo>
                  <a:lnTo>
                    <a:pt x="194005" y="247649"/>
                  </a:lnTo>
                  <a:lnTo>
                    <a:pt x="194398" y="251459"/>
                  </a:lnTo>
                  <a:lnTo>
                    <a:pt x="194665" y="252729"/>
                  </a:lnTo>
                  <a:lnTo>
                    <a:pt x="193674" y="255269"/>
                  </a:lnTo>
                  <a:lnTo>
                    <a:pt x="198475" y="255269"/>
                  </a:lnTo>
                  <a:lnTo>
                    <a:pt x="197967" y="251459"/>
                  </a:lnTo>
                  <a:lnTo>
                    <a:pt x="197421" y="250189"/>
                  </a:lnTo>
                  <a:lnTo>
                    <a:pt x="196557" y="245109"/>
                  </a:lnTo>
                  <a:lnTo>
                    <a:pt x="193535" y="245109"/>
                  </a:lnTo>
                  <a:lnTo>
                    <a:pt x="192227" y="243839"/>
                  </a:lnTo>
                  <a:close/>
                </a:path>
                <a:path w="252730" h="440690">
                  <a:moveTo>
                    <a:pt x="236866" y="63499"/>
                  </a:moveTo>
                  <a:lnTo>
                    <a:pt x="121754" y="63499"/>
                  </a:lnTo>
                  <a:lnTo>
                    <a:pt x="129959" y="66039"/>
                  </a:lnTo>
                  <a:lnTo>
                    <a:pt x="135826" y="66039"/>
                  </a:lnTo>
                  <a:lnTo>
                    <a:pt x="143446" y="68579"/>
                  </a:lnTo>
                  <a:lnTo>
                    <a:pt x="147053" y="73659"/>
                  </a:lnTo>
                  <a:lnTo>
                    <a:pt x="146151" y="74929"/>
                  </a:lnTo>
                  <a:lnTo>
                    <a:pt x="148526" y="80009"/>
                  </a:lnTo>
                  <a:lnTo>
                    <a:pt x="147840" y="83819"/>
                  </a:lnTo>
                  <a:lnTo>
                    <a:pt x="149415" y="88899"/>
                  </a:lnTo>
                  <a:lnTo>
                    <a:pt x="150367" y="91439"/>
                  </a:lnTo>
                  <a:lnTo>
                    <a:pt x="151663" y="95249"/>
                  </a:lnTo>
                  <a:lnTo>
                    <a:pt x="152069" y="95249"/>
                  </a:lnTo>
                  <a:lnTo>
                    <a:pt x="153657" y="99059"/>
                  </a:lnTo>
                  <a:lnTo>
                    <a:pt x="150380" y="99059"/>
                  </a:lnTo>
                  <a:lnTo>
                    <a:pt x="149986" y="100329"/>
                  </a:lnTo>
                  <a:lnTo>
                    <a:pt x="150190" y="100329"/>
                  </a:lnTo>
                  <a:lnTo>
                    <a:pt x="149745" y="101599"/>
                  </a:lnTo>
                  <a:lnTo>
                    <a:pt x="150266" y="104139"/>
                  </a:lnTo>
                  <a:lnTo>
                    <a:pt x="149758" y="105409"/>
                  </a:lnTo>
                  <a:lnTo>
                    <a:pt x="149504" y="105409"/>
                  </a:lnTo>
                  <a:lnTo>
                    <a:pt x="149123" y="107949"/>
                  </a:lnTo>
                  <a:lnTo>
                    <a:pt x="151053" y="109219"/>
                  </a:lnTo>
                  <a:lnTo>
                    <a:pt x="147116" y="113029"/>
                  </a:lnTo>
                  <a:lnTo>
                    <a:pt x="141884" y="113029"/>
                  </a:lnTo>
                  <a:lnTo>
                    <a:pt x="138315" y="114299"/>
                  </a:lnTo>
                  <a:lnTo>
                    <a:pt x="137706" y="114299"/>
                  </a:lnTo>
                  <a:lnTo>
                    <a:pt x="137401" y="115569"/>
                  </a:lnTo>
                  <a:lnTo>
                    <a:pt x="137680" y="116839"/>
                  </a:lnTo>
                  <a:lnTo>
                    <a:pt x="136905" y="120649"/>
                  </a:lnTo>
                  <a:lnTo>
                    <a:pt x="135712" y="121919"/>
                  </a:lnTo>
                  <a:lnTo>
                    <a:pt x="138277" y="128269"/>
                  </a:lnTo>
                  <a:lnTo>
                    <a:pt x="144449" y="133349"/>
                  </a:lnTo>
                  <a:lnTo>
                    <a:pt x="150901" y="139699"/>
                  </a:lnTo>
                  <a:lnTo>
                    <a:pt x="155130" y="143509"/>
                  </a:lnTo>
                  <a:lnTo>
                    <a:pt x="158114" y="154939"/>
                  </a:lnTo>
                  <a:lnTo>
                    <a:pt x="158940" y="158749"/>
                  </a:lnTo>
                  <a:lnTo>
                    <a:pt x="156489" y="166369"/>
                  </a:lnTo>
                  <a:lnTo>
                    <a:pt x="159778" y="180339"/>
                  </a:lnTo>
                  <a:lnTo>
                    <a:pt x="183173" y="220979"/>
                  </a:lnTo>
                  <a:lnTo>
                    <a:pt x="198970" y="234949"/>
                  </a:lnTo>
                  <a:lnTo>
                    <a:pt x="202806" y="238759"/>
                  </a:lnTo>
                  <a:lnTo>
                    <a:pt x="203238" y="240029"/>
                  </a:lnTo>
                  <a:lnTo>
                    <a:pt x="204203" y="241299"/>
                  </a:lnTo>
                  <a:lnTo>
                    <a:pt x="204431" y="242569"/>
                  </a:lnTo>
                  <a:lnTo>
                    <a:pt x="206692" y="247649"/>
                  </a:lnTo>
                  <a:lnTo>
                    <a:pt x="206349" y="246379"/>
                  </a:lnTo>
                  <a:lnTo>
                    <a:pt x="252361" y="246379"/>
                  </a:lnTo>
                  <a:lnTo>
                    <a:pt x="252361" y="72389"/>
                  </a:lnTo>
                  <a:lnTo>
                    <a:pt x="236866" y="63499"/>
                  </a:lnTo>
                  <a:close/>
                </a:path>
              </a:pathLst>
            </a:custGeom>
            <a:solidFill>
              <a:srgbClr val="FFFFFF"/>
            </a:solidFill>
          </p:spPr>
          <p:txBody>
            <a:bodyPr wrap="square" lIns="0" tIns="0" rIns="0" bIns="0" rtlCol="0"/>
            <a:lstStyle/>
            <a:p>
              <a:endParaRPr/>
            </a:p>
          </p:txBody>
        </p:sp>
      </p:grpSp>
      <p:sp>
        <p:nvSpPr>
          <p:cNvPr id="35" name="Title 1">
            <a:extLst>
              <a:ext uri="{FF2B5EF4-FFF2-40B4-BE49-F238E27FC236}">
                <a16:creationId xmlns:a16="http://schemas.microsoft.com/office/drawing/2014/main" id="{A93C6E20-4EF4-46C7-B66F-5ED627DC87D6}"/>
              </a:ext>
            </a:extLst>
          </p:cNvPr>
          <p:cNvSpPr txBox="1">
            <a:spLocks/>
          </p:cNvSpPr>
          <p:nvPr/>
        </p:nvSpPr>
        <p:spPr>
          <a:xfrm>
            <a:off x="348863" y="781050"/>
            <a:ext cx="9518649" cy="457200"/>
          </a:xfrm>
          <a:prstGeom prst="rect">
            <a:avLst/>
          </a:prstGeom>
        </p:spPr>
        <p:txBody>
          <a:bodyPr vert="horz" lIns="0" tIns="0" rIns="0" bIns="0" rtlCol="0" anchor="b" anchorCtr="0">
            <a:normAutofit fontScale="92500" lnSpcReduction="10000"/>
          </a:bodyPr>
          <a:lstStyle>
            <a:lvl1pPr algn="l" rtl="0" eaLnBrk="1" fontAlgn="base" hangingPunct="1">
              <a:lnSpc>
                <a:spcPct val="90000"/>
              </a:lnSpc>
              <a:spcBef>
                <a:spcPct val="0"/>
              </a:spcBef>
              <a:spcAft>
                <a:spcPct val="0"/>
              </a:spcAft>
              <a:defRPr sz="3900" b="0" i="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a:lstStyle>
          <a:p>
            <a:r>
              <a:rPr lang="cs-CZ" kern="0">
                <a:solidFill>
                  <a:schemeClr val="bg1"/>
                </a:solidFill>
              </a:rPr>
              <a:t>Co si myslíme …</a:t>
            </a:r>
            <a:endParaRPr lang="cs-CZ" kern="0" dirty="0">
              <a:solidFill>
                <a:schemeClr val="bg1"/>
              </a:solidFill>
            </a:endParaRPr>
          </a:p>
        </p:txBody>
      </p:sp>
    </p:spTree>
    <p:extLst>
      <p:ext uri="{BB962C8B-B14F-4D97-AF65-F5344CB8AC3E}">
        <p14:creationId xmlns:p14="http://schemas.microsoft.com/office/powerpoint/2010/main" val="346473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658E-1A5E-4114-AD40-5D17D58C747D}"/>
              </a:ext>
            </a:extLst>
          </p:cNvPr>
          <p:cNvSpPr>
            <a:spLocks noGrp="1"/>
          </p:cNvSpPr>
          <p:nvPr>
            <p:ph type="title"/>
          </p:nvPr>
        </p:nvSpPr>
        <p:spPr/>
        <p:txBody>
          <a:bodyPr/>
          <a:lstStyle/>
          <a:p>
            <a:r>
              <a:rPr lang="cs-CZ" dirty="0">
                <a:solidFill>
                  <a:schemeClr val="bg1"/>
                </a:solidFill>
              </a:rPr>
              <a:t>Co si myslíme …</a:t>
            </a:r>
          </a:p>
        </p:txBody>
      </p:sp>
      <p:sp>
        <p:nvSpPr>
          <p:cNvPr id="6" name="Footer Placeholder 5">
            <a:extLst>
              <a:ext uri="{FF2B5EF4-FFF2-40B4-BE49-F238E27FC236}">
                <a16:creationId xmlns:a16="http://schemas.microsoft.com/office/drawing/2014/main" id="{CEBBC45B-907D-4A6B-A895-3F112A7B1B49}"/>
              </a:ext>
            </a:extLst>
          </p:cNvPr>
          <p:cNvSpPr>
            <a:spLocks noGrp="1"/>
          </p:cNvSpPr>
          <p:nvPr>
            <p:ph type="ftr" sz="quarter" idx="19"/>
          </p:nvPr>
        </p:nvSpPr>
        <p:spPr/>
        <p:txBody>
          <a:bodyPr/>
          <a:lstStyle/>
          <a:p>
            <a:endParaRPr lang="en-GB" dirty="0"/>
          </a:p>
        </p:txBody>
      </p:sp>
      <p:sp>
        <p:nvSpPr>
          <p:cNvPr id="7" name="Slide Number Placeholder 6">
            <a:extLst>
              <a:ext uri="{FF2B5EF4-FFF2-40B4-BE49-F238E27FC236}">
                <a16:creationId xmlns:a16="http://schemas.microsoft.com/office/drawing/2014/main" id="{D63D4C9D-7818-4DCB-AC02-81375E33969A}"/>
              </a:ext>
            </a:extLst>
          </p:cNvPr>
          <p:cNvSpPr>
            <a:spLocks noGrp="1"/>
          </p:cNvSpPr>
          <p:nvPr>
            <p:ph type="sldNum" sz="quarter" idx="20"/>
          </p:nvPr>
        </p:nvSpPr>
        <p:spPr/>
        <p:txBody>
          <a:bodyPr/>
          <a:lstStyle/>
          <a:p>
            <a:fld id="{10292E62-ABCD-4E1A-9CD4-1F4D24B7AC52}" type="slidenum">
              <a:rPr lang="en-GB" smtClean="0"/>
              <a:pPr/>
              <a:t>5</a:t>
            </a:fld>
            <a:endParaRPr lang="en-GB" dirty="0"/>
          </a:p>
        </p:txBody>
      </p:sp>
      <p:sp>
        <p:nvSpPr>
          <p:cNvPr id="8" name="Subtitle 7">
            <a:extLst>
              <a:ext uri="{FF2B5EF4-FFF2-40B4-BE49-F238E27FC236}">
                <a16:creationId xmlns:a16="http://schemas.microsoft.com/office/drawing/2014/main" id="{7B15CBD7-FC47-4003-B50A-2F7D1905A121}"/>
              </a:ext>
            </a:extLst>
          </p:cNvPr>
          <p:cNvSpPr>
            <a:spLocks noGrp="1"/>
          </p:cNvSpPr>
          <p:nvPr>
            <p:ph type="subTitle" idx="1"/>
          </p:nvPr>
        </p:nvSpPr>
        <p:spPr/>
        <p:txBody>
          <a:bodyPr/>
          <a:lstStyle/>
          <a:p>
            <a:endParaRPr lang="cs-CZ" dirty="0"/>
          </a:p>
        </p:txBody>
      </p:sp>
      <p:grpSp>
        <p:nvGrpSpPr>
          <p:cNvPr id="9" name="Group 8">
            <a:extLst>
              <a:ext uri="{FF2B5EF4-FFF2-40B4-BE49-F238E27FC236}">
                <a16:creationId xmlns:a16="http://schemas.microsoft.com/office/drawing/2014/main" id="{91D73BDE-F8D5-4311-9A4D-61B9F724A6E9}"/>
              </a:ext>
            </a:extLst>
          </p:cNvPr>
          <p:cNvGrpSpPr/>
          <p:nvPr/>
        </p:nvGrpSpPr>
        <p:grpSpPr>
          <a:xfrm>
            <a:off x="477788" y="5289387"/>
            <a:ext cx="4855210" cy="767822"/>
            <a:chOff x="537096" y="4965434"/>
            <a:chExt cx="4855210" cy="767822"/>
          </a:xfrm>
        </p:grpSpPr>
        <p:sp>
          <p:nvSpPr>
            <p:cNvPr id="27" name="object 5">
              <a:extLst>
                <a:ext uri="{FF2B5EF4-FFF2-40B4-BE49-F238E27FC236}">
                  <a16:creationId xmlns:a16="http://schemas.microsoft.com/office/drawing/2014/main" id="{A95926CD-FA0C-4D1E-A1DC-E485D1CB6BF6}"/>
                </a:ext>
              </a:extLst>
            </p:cNvPr>
            <p:cNvSpPr/>
            <p:nvPr/>
          </p:nvSpPr>
          <p:spPr>
            <a:xfrm>
              <a:off x="549796" y="5733256"/>
              <a:ext cx="4842510" cy="0"/>
            </a:xfrm>
            <a:custGeom>
              <a:avLst/>
              <a:gdLst/>
              <a:ahLst/>
              <a:cxnLst/>
              <a:rect l="l" t="t" r="r" b="b"/>
              <a:pathLst>
                <a:path w="4842510">
                  <a:moveTo>
                    <a:pt x="0" y="0"/>
                  </a:moveTo>
                  <a:lnTo>
                    <a:pt x="4842002" y="0"/>
                  </a:lnTo>
                </a:path>
              </a:pathLst>
            </a:custGeom>
            <a:ln w="10160">
              <a:solidFill>
                <a:srgbClr val="FFFFFF"/>
              </a:solidFill>
            </a:ln>
          </p:spPr>
          <p:txBody>
            <a:bodyPr wrap="square" lIns="0" tIns="0" rIns="0" bIns="0" rtlCol="0"/>
            <a:lstStyle/>
            <a:p>
              <a:endParaRPr/>
            </a:p>
          </p:txBody>
        </p:sp>
        <p:sp>
          <p:nvSpPr>
            <p:cNvPr id="28" name="object 8">
              <a:extLst>
                <a:ext uri="{FF2B5EF4-FFF2-40B4-BE49-F238E27FC236}">
                  <a16:creationId xmlns:a16="http://schemas.microsoft.com/office/drawing/2014/main" id="{35169718-E73C-4E36-8E87-2810EF39EAEE}"/>
                </a:ext>
              </a:extLst>
            </p:cNvPr>
            <p:cNvSpPr txBox="1"/>
            <p:nvPr/>
          </p:nvSpPr>
          <p:spPr>
            <a:xfrm>
              <a:off x="537096" y="5419893"/>
              <a:ext cx="1808480"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VeluxGothic-Light"/>
                  <a:cs typeface="VeluxGothic-Light"/>
                </a:rPr>
                <a:t>The Indoor</a:t>
              </a:r>
              <a:r>
                <a:rPr sz="1500" spc="75" dirty="0">
                  <a:solidFill>
                    <a:srgbClr val="FFFFFF"/>
                  </a:solidFill>
                  <a:latin typeface="VeluxGothic-Light"/>
                  <a:cs typeface="VeluxGothic-Light"/>
                </a:rPr>
                <a:t> </a:t>
              </a:r>
              <a:r>
                <a:rPr sz="1500" spc="10" dirty="0">
                  <a:solidFill>
                    <a:srgbClr val="FFFFFF"/>
                  </a:solidFill>
                  <a:latin typeface="VeluxGothic-Light"/>
                  <a:cs typeface="VeluxGothic-Light"/>
                </a:rPr>
                <a:t>Generation</a:t>
              </a:r>
              <a:endParaRPr sz="1500">
                <a:latin typeface="VeluxGothic-Light"/>
                <a:cs typeface="VeluxGothic-Light"/>
              </a:endParaRPr>
            </a:p>
          </p:txBody>
        </p:sp>
        <p:sp>
          <p:nvSpPr>
            <p:cNvPr id="29" name="object 9">
              <a:extLst>
                <a:ext uri="{FF2B5EF4-FFF2-40B4-BE49-F238E27FC236}">
                  <a16:creationId xmlns:a16="http://schemas.microsoft.com/office/drawing/2014/main" id="{813BE58F-C40B-475C-9453-7078B7B67BDC}"/>
                </a:ext>
              </a:extLst>
            </p:cNvPr>
            <p:cNvSpPr/>
            <p:nvPr/>
          </p:nvSpPr>
          <p:spPr>
            <a:xfrm>
              <a:off x="797375" y="5143951"/>
              <a:ext cx="178371" cy="248919"/>
            </a:xfrm>
            <a:prstGeom prst="rect">
              <a:avLst/>
            </a:prstGeom>
            <a:blipFill>
              <a:blip r:embed="rId3" cstate="print"/>
              <a:stretch>
                <a:fillRect/>
              </a:stretch>
            </a:blipFill>
          </p:spPr>
          <p:txBody>
            <a:bodyPr wrap="square" lIns="0" tIns="0" rIns="0" bIns="0" rtlCol="0"/>
            <a:lstStyle/>
            <a:p>
              <a:endParaRPr/>
            </a:p>
          </p:txBody>
        </p:sp>
        <p:sp>
          <p:nvSpPr>
            <p:cNvPr id="30" name="object 10">
              <a:extLst>
                <a:ext uri="{FF2B5EF4-FFF2-40B4-BE49-F238E27FC236}">
                  <a16:creationId xmlns:a16="http://schemas.microsoft.com/office/drawing/2014/main" id="{AD8800FB-6846-4CE8-8089-E9B47A540DFE}"/>
                </a:ext>
              </a:extLst>
            </p:cNvPr>
            <p:cNvSpPr/>
            <p:nvPr/>
          </p:nvSpPr>
          <p:spPr>
            <a:xfrm>
              <a:off x="549744" y="5243665"/>
              <a:ext cx="154228" cy="148589"/>
            </a:xfrm>
            <a:prstGeom prst="rect">
              <a:avLst/>
            </a:prstGeom>
            <a:blipFill>
              <a:blip r:embed="rId4" cstate="print"/>
              <a:stretch>
                <a:fillRect/>
              </a:stretch>
            </a:blipFill>
          </p:spPr>
          <p:txBody>
            <a:bodyPr wrap="square" lIns="0" tIns="0" rIns="0" bIns="0" rtlCol="0"/>
            <a:lstStyle/>
            <a:p>
              <a:endParaRPr/>
            </a:p>
          </p:txBody>
        </p:sp>
        <p:sp>
          <p:nvSpPr>
            <p:cNvPr id="31" name="object 11">
              <a:extLst>
                <a:ext uri="{FF2B5EF4-FFF2-40B4-BE49-F238E27FC236}">
                  <a16:creationId xmlns:a16="http://schemas.microsoft.com/office/drawing/2014/main" id="{3BB2A377-2D64-489A-BFA9-9D599E74DBDE}"/>
                </a:ext>
              </a:extLst>
            </p:cNvPr>
            <p:cNvSpPr/>
            <p:nvPr/>
          </p:nvSpPr>
          <p:spPr>
            <a:xfrm>
              <a:off x="1041059" y="5073490"/>
              <a:ext cx="189865" cy="318770"/>
            </a:xfrm>
            <a:custGeom>
              <a:avLst/>
              <a:gdLst/>
              <a:ahLst/>
              <a:cxnLst/>
              <a:rect l="l" t="t" r="r" b="b"/>
              <a:pathLst>
                <a:path w="189865" h="318770">
                  <a:moveTo>
                    <a:pt x="12585" y="265430"/>
                  </a:moveTo>
                  <a:lnTo>
                    <a:pt x="11874" y="265430"/>
                  </a:lnTo>
                  <a:lnTo>
                    <a:pt x="5651" y="267970"/>
                  </a:lnTo>
                  <a:lnTo>
                    <a:pt x="2565" y="267970"/>
                  </a:lnTo>
                  <a:lnTo>
                    <a:pt x="850" y="274320"/>
                  </a:lnTo>
                  <a:lnTo>
                    <a:pt x="2133" y="278130"/>
                  </a:lnTo>
                  <a:lnTo>
                    <a:pt x="4508" y="281940"/>
                  </a:lnTo>
                  <a:lnTo>
                    <a:pt x="2844" y="295910"/>
                  </a:lnTo>
                  <a:lnTo>
                    <a:pt x="2311" y="299720"/>
                  </a:lnTo>
                  <a:lnTo>
                    <a:pt x="0" y="308610"/>
                  </a:lnTo>
                  <a:lnTo>
                    <a:pt x="1409" y="311150"/>
                  </a:lnTo>
                  <a:lnTo>
                    <a:pt x="7404" y="317500"/>
                  </a:lnTo>
                  <a:lnTo>
                    <a:pt x="8763" y="318770"/>
                  </a:lnTo>
                  <a:lnTo>
                    <a:pt x="21526" y="318770"/>
                  </a:lnTo>
                  <a:lnTo>
                    <a:pt x="21831" y="317500"/>
                  </a:lnTo>
                  <a:lnTo>
                    <a:pt x="18605" y="314960"/>
                  </a:lnTo>
                  <a:lnTo>
                    <a:pt x="17818" y="313690"/>
                  </a:lnTo>
                  <a:lnTo>
                    <a:pt x="15214" y="309880"/>
                  </a:lnTo>
                  <a:lnTo>
                    <a:pt x="12865" y="302260"/>
                  </a:lnTo>
                  <a:lnTo>
                    <a:pt x="13246" y="295910"/>
                  </a:lnTo>
                  <a:lnTo>
                    <a:pt x="15824" y="288290"/>
                  </a:lnTo>
                  <a:lnTo>
                    <a:pt x="20447" y="285750"/>
                  </a:lnTo>
                  <a:lnTo>
                    <a:pt x="21031" y="284480"/>
                  </a:lnTo>
                  <a:lnTo>
                    <a:pt x="26543" y="283210"/>
                  </a:lnTo>
                  <a:lnTo>
                    <a:pt x="38188" y="280670"/>
                  </a:lnTo>
                  <a:lnTo>
                    <a:pt x="77470" y="280670"/>
                  </a:lnTo>
                  <a:lnTo>
                    <a:pt x="78079" y="279400"/>
                  </a:lnTo>
                  <a:lnTo>
                    <a:pt x="81682" y="275590"/>
                  </a:lnTo>
                  <a:lnTo>
                    <a:pt x="86347" y="269240"/>
                  </a:lnTo>
                  <a:lnTo>
                    <a:pt x="87546" y="266700"/>
                  </a:lnTo>
                  <a:lnTo>
                    <a:pt x="14097" y="266700"/>
                  </a:lnTo>
                  <a:lnTo>
                    <a:pt x="12585" y="265430"/>
                  </a:lnTo>
                  <a:close/>
                </a:path>
                <a:path w="189865" h="318770">
                  <a:moveTo>
                    <a:pt x="163735" y="209550"/>
                  </a:moveTo>
                  <a:lnTo>
                    <a:pt x="103670" y="209550"/>
                  </a:lnTo>
                  <a:lnTo>
                    <a:pt x="108813" y="215900"/>
                  </a:lnTo>
                  <a:lnTo>
                    <a:pt x="135712" y="229870"/>
                  </a:lnTo>
                  <a:lnTo>
                    <a:pt x="135496" y="234950"/>
                  </a:lnTo>
                  <a:lnTo>
                    <a:pt x="127736" y="248920"/>
                  </a:lnTo>
                  <a:lnTo>
                    <a:pt x="126606" y="254000"/>
                  </a:lnTo>
                  <a:lnTo>
                    <a:pt x="126022" y="257810"/>
                  </a:lnTo>
                  <a:lnTo>
                    <a:pt x="125222" y="267970"/>
                  </a:lnTo>
                  <a:lnTo>
                    <a:pt x="127711" y="285750"/>
                  </a:lnTo>
                  <a:lnTo>
                    <a:pt x="127139" y="293370"/>
                  </a:lnTo>
                  <a:lnTo>
                    <a:pt x="123837" y="300990"/>
                  </a:lnTo>
                  <a:lnTo>
                    <a:pt x="122948" y="303530"/>
                  </a:lnTo>
                  <a:lnTo>
                    <a:pt x="124650" y="304800"/>
                  </a:lnTo>
                  <a:lnTo>
                    <a:pt x="125488" y="304800"/>
                  </a:lnTo>
                  <a:lnTo>
                    <a:pt x="134645" y="306070"/>
                  </a:lnTo>
                  <a:lnTo>
                    <a:pt x="141274" y="309880"/>
                  </a:lnTo>
                  <a:lnTo>
                    <a:pt x="145122" y="318770"/>
                  </a:lnTo>
                  <a:lnTo>
                    <a:pt x="165976" y="318770"/>
                  </a:lnTo>
                  <a:lnTo>
                    <a:pt x="167017" y="317500"/>
                  </a:lnTo>
                  <a:lnTo>
                    <a:pt x="163918" y="313690"/>
                  </a:lnTo>
                  <a:lnTo>
                    <a:pt x="159092" y="309880"/>
                  </a:lnTo>
                  <a:lnTo>
                    <a:pt x="155778" y="308610"/>
                  </a:lnTo>
                  <a:lnTo>
                    <a:pt x="154762" y="308610"/>
                  </a:lnTo>
                  <a:lnTo>
                    <a:pt x="153809" y="307340"/>
                  </a:lnTo>
                  <a:lnTo>
                    <a:pt x="153238" y="307340"/>
                  </a:lnTo>
                  <a:lnTo>
                    <a:pt x="151269" y="303530"/>
                  </a:lnTo>
                  <a:lnTo>
                    <a:pt x="142227" y="293370"/>
                  </a:lnTo>
                  <a:lnTo>
                    <a:pt x="141389" y="292100"/>
                  </a:lnTo>
                  <a:lnTo>
                    <a:pt x="140314" y="285750"/>
                  </a:lnTo>
                  <a:lnTo>
                    <a:pt x="141257" y="278130"/>
                  </a:lnTo>
                  <a:lnTo>
                    <a:pt x="143355" y="270510"/>
                  </a:lnTo>
                  <a:lnTo>
                    <a:pt x="146710" y="261620"/>
                  </a:lnTo>
                  <a:lnTo>
                    <a:pt x="147586" y="257810"/>
                  </a:lnTo>
                  <a:lnTo>
                    <a:pt x="154235" y="246380"/>
                  </a:lnTo>
                  <a:lnTo>
                    <a:pt x="157343" y="240030"/>
                  </a:lnTo>
                  <a:lnTo>
                    <a:pt x="160560" y="233680"/>
                  </a:lnTo>
                  <a:lnTo>
                    <a:pt x="163576" y="227330"/>
                  </a:lnTo>
                  <a:lnTo>
                    <a:pt x="167556" y="218440"/>
                  </a:lnTo>
                  <a:lnTo>
                    <a:pt x="166689" y="213360"/>
                  </a:lnTo>
                  <a:lnTo>
                    <a:pt x="163735" y="209550"/>
                  </a:lnTo>
                  <a:close/>
                </a:path>
                <a:path w="189865" h="318770">
                  <a:moveTo>
                    <a:pt x="73571" y="280670"/>
                  </a:moveTo>
                  <a:lnTo>
                    <a:pt x="50812" y="280670"/>
                  </a:lnTo>
                  <a:lnTo>
                    <a:pt x="52666" y="281940"/>
                  </a:lnTo>
                  <a:lnTo>
                    <a:pt x="64376" y="281940"/>
                  </a:lnTo>
                  <a:lnTo>
                    <a:pt x="73571" y="280670"/>
                  </a:lnTo>
                  <a:close/>
                </a:path>
                <a:path w="189865" h="318770">
                  <a:moveTo>
                    <a:pt x="49593" y="261620"/>
                  </a:moveTo>
                  <a:lnTo>
                    <a:pt x="39687" y="261620"/>
                  </a:lnTo>
                  <a:lnTo>
                    <a:pt x="35255" y="264160"/>
                  </a:lnTo>
                  <a:lnTo>
                    <a:pt x="31051" y="266700"/>
                  </a:lnTo>
                  <a:lnTo>
                    <a:pt x="87546" y="266700"/>
                  </a:lnTo>
                  <a:lnTo>
                    <a:pt x="89346" y="262890"/>
                  </a:lnTo>
                  <a:lnTo>
                    <a:pt x="53606" y="262890"/>
                  </a:lnTo>
                  <a:lnTo>
                    <a:pt x="49593" y="261620"/>
                  </a:lnTo>
                  <a:close/>
                </a:path>
                <a:path w="189865" h="318770">
                  <a:moveTo>
                    <a:pt x="150634" y="95250"/>
                  </a:moveTo>
                  <a:lnTo>
                    <a:pt x="85420" y="95250"/>
                  </a:lnTo>
                  <a:lnTo>
                    <a:pt x="86093" y="96520"/>
                  </a:lnTo>
                  <a:lnTo>
                    <a:pt x="86664" y="96520"/>
                  </a:lnTo>
                  <a:lnTo>
                    <a:pt x="86729" y="97790"/>
                  </a:lnTo>
                  <a:lnTo>
                    <a:pt x="86799" y="102870"/>
                  </a:lnTo>
                  <a:lnTo>
                    <a:pt x="86434" y="106680"/>
                  </a:lnTo>
                  <a:lnTo>
                    <a:pt x="85459" y="114300"/>
                  </a:lnTo>
                  <a:lnTo>
                    <a:pt x="84251" y="121920"/>
                  </a:lnTo>
                  <a:lnTo>
                    <a:pt x="81989" y="137160"/>
                  </a:lnTo>
                  <a:lnTo>
                    <a:pt x="81927" y="139700"/>
                  </a:lnTo>
                  <a:lnTo>
                    <a:pt x="82042" y="142240"/>
                  </a:lnTo>
                  <a:lnTo>
                    <a:pt x="81419" y="143510"/>
                  </a:lnTo>
                  <a:lnTo>
                    <a:pt x="78587" y="151130"/>
                  </a:lnTo>
                  <a:lnTo>
                    <a:pt x="71412" y="158750"/>
                  </a:lnTo>
                  <a:lnTo>
                    <a:pt x="68554" y="163830"/>
                  </a:lnTo>
                  <a:lnTo>
                    <a:pt x="65747" y="200660"/>
                  </a:lnTo>
                  <a:lnTo>
                    <a:pt x="66104" y="217170"/>
                  </a:lnTo>
                  <a:lnTo>
                    <a:pt x="66535" y="231140"/>
                  </a:lnTo>
                  <a:lnTo>
                    <a:pt x="65506" y="236220"/>
                  </a:lnTo>
                  <a:lnTo>
                    <a:pt x="63574" y="246380"/>
                  </a:lnTo>
                  <a:lnTo>
                    <a:pt x="61412" y="255270"/>
                  </a:lnTo>
                  <a:lnTo>
                    <a:pt x="58586" y="260350"/>
                  </a:lnTo>
                  <a:lnTo>
                    <a:pt x="54660" y="262890"/>
                  </a:lnTo>
                  <a:lnTo>
                    <a:pt x="89346" y="262890"/>
                  </a:lnTo>
                  <a:lnTo>
                    <a:pt x="100406" y="209550"/>
                  </a:lnTo>
                  <a:lnTo>
                    <a:pt x="163735" y="209550"/>
                  </a:lnTo>
                  <a:lnTo>
                    <a:pt x="161766" y="207010"/>
                  </a:lnTo>
                  <a:lnTo>
                    <a:pt x="153581" y="198120"/>
                  </a:lnTo>
                  <a:lnTo>
                    <a:pt x="138364" y="185420"/>
                  </a:lnTo>
                  <a:lnTo>
                    <a:pt x="132540" y="180340"/>
                  </a:lnTo>
                  <a:lnTo>
                    <a:pt x="129425" y="177800"/>
                  </a:lnTo>
                  <a:lnTo>
                    <a:pt x="127444" y="175260"/>
                  </a:lnTo>
                  <a:lnTo>
                    <a:pt x="126619" y="162560"/>
                  </a:lnTo>
                  <a:lnTo>
                    <a:pt x="126225" y="153670"/>
                  </a:lnTo>
                  <a:lnTo>
                    <a:pt x="130086" y="139700"/>
                  </a:lnTo>
                  <a:lnTo>
                    <a:pt x="131787" y="135890"/>
                  </a:lnTo>
                  <a:lnTo>
                    <a:pt x="156394" y="135890"/>
                  </a:lnTo>
                  <a:lnTo>
                    <a:pt x="154609" y="134620"/>
                  </a:lnTo>
                  <a:lnTo>
                    <a:pt x="152984" y="130810"/>
                  </a:lnTo>
                  <a:lnTo>
                    <a:pt x="151447" y="125730"/>
                  </a:lnTo>
                  <a:lnTo>
                    <a:pt x="148323" y="115570"/>
                  </a:lnTo>
                  <a:lnTo>
                    <a:pt x="146646" y="102870"/>
                  </a:lnTo>
                  <a:lnTo>
                    <a:pt x="149656" y="97790"/>
                  </a:lnTo>
                  <a:lnTo>
                    <a:pt x="150164" y="96520"/>
                  </a:lnTo>
                  <a:lnTo>
                    <a:pt x="150634" y="95250"/>
                  </a:lnTo>
                  <a:close/>
                </a:path>
                <a:path w="189865" h="318770">
                  <a:moveTo>
                    <a:pt x="189191" y="181610"/>
                  </a:moveTo>
                  <a:lnTo>
                    <a:pt x="184340" y="181610"/>
                  </a:lnTo>
                  <a:lnTo>
                    <a:pt x="184010" y="182880"/>
                  </a:lnTo>
                  <a:lnTo>
                    <a:pt x="182702" y="185420"/>
                  </a:lnTo>
                  <a:lnTo>
                    <a:pt x="182384" y="186690"/>
                  </a:lnTo>
                  <a:lnTo>
                    <a:pt x="183438" y="187960"/>
                  </a:lnTo>
                  <a:lnTo>
                    <a:pt x="189357" y="182880"/>
                  </a:lnTo>
                  <a:lnTo>
                    <a:pt x="189191" y="181610"/>
                  </a:lnTo>
                  <a:close/>
                </a:path>
                <a:path w="189865" h="318770">
                  <a:moveTo>
                    <a:pt x="156394" y="135890"/>
                  </a:moveTo>
                  <a:lnTo>
                    <a:pt x="131787" y="135890"/>
                  </a:lnTo>
                  <a:lnTo>
                    <a:pt x="136702" y="143510"/>
                  </a:lnTo>
                  <a:lnTo>
                    <a:pt x="142443" y="151130"/>
                  </a:lnTo>
                  <a:lnTo>
                    <a:pt x="145999" y="153670"/>
                  </a:lnTo>
                  <a:lnTo>
                    <a:pt x="167919" y="156210"/>
                  </a:lnTo>
                  <a:lnTo>
                    <a:pt x="169697" y="157480"/>
                  </a:lnTo>
                  <a:lnTo>
                    <a:pt x="169443" y="161290"/>
                  </a:lnTo>
                  <a:lnTo>
                    <a:pt x="170332" y="162560"/>
                  </a:lnTo>
                  <a:lnTo>
                    <a:pt x="171272" y="163830"/>
                  </a:lnTo>
                  <a:lnTo>
                    <a:pt x="171742" y="166370"/>
                  </a:lnTo>
                  <a:lnTo>
                    <a:pt x="170357" y="170180"/>
                  </a:lnTo>
                  <a:lnTo>
                    <a:pt x="170459" y="172720"/>
                  </a:lnTo>
                  <a:lnTo>
                    <a:pt x="172351" y="175260"/>
                  </a:lnTo>
                  <a:lnTo>
                    <a:pt x="173951" y="177800"/>
                  </a:lnTo>
                  <a:lnTo>
                    <a:pt x="172796" y="180340"/>
                  </a:lnTo>
                  <a:lnTo>
                    <a:pt x="170383" y="181610"/>
                  </a:lnTo>
                  <a:lnTo>
                    <a:pt x="172910" y="184150"/>
                  </a:lnTo>
                  <a:lnTo>
                    <a:pt x="175221" y="182880"/>
                  </a:lnTo>
                  <a:lnTo>
                    <a:pt x="182562" y="182880"/>
                  </a:lnTo>
                  <a:lnTo>
                    <a:pt x="183311" y="181610"/>
                  </a:lnTo>
                  <a:lnTo>
                    <a:pt x="189191" y="181610"/>
                  </a:lnTo>
                  <a:lnTo>
                    <a:pt x="188696" y="177800"/>
                  </a:lnTo>
                  <a:lnTo>
                    <a:pt x="186156" y="170180"/>
                  </a:lnTo>
                  <a:lnTo>
                    <a:pt x="183781" y="165100"/>
                  </a:lnTo>
                  <a:lnTo>
                    <a:pt x="185089" y="162560"/>
                  </a:lnTo>
                  <a:lnTo>
                    <a:pt x="182372" y="157480"/>
                  </a:lnTo>
                  <a:lnTo>
                    <a:pt x="178398" y="152400"/>
                  </a:lnTo>
                  <a:lnTo>
                    <a:pt x="170672" y="146050"/>
                  </a:lnTo>
                  <a:lnTo>
                    <a:pt x="156394" y="135890"/>
                  </a:lnTo>
                  <a:close/>
                </a:path>
                <a:path w="189865" h="318770">
                  <a:moveTo>
                    <a:pt x="182562" y="182880"/>
                  </a:moveTo>
                  <a:lnTo>
                    <a:pt x="175221" y="182880"/>
                  </a:lnTo>
                  <a:lnTo>
                    <a:pt x="177800" y="184150"/>
                  </a:lnTo>
                  <a:lnTo>
                    <a:pt x="181813" y="184150"/>
                  </a:lnTo>
                  <a:lnTo>
                    <a:pt x="182562" y="182880"/>
                  </a:lnTo>
                  <a:close/>
                </a:path>
                <a:path w="189865" h="318770">
                  <a:moveTo>
                    <a:pt x="33185" y="167640"/>
                  </a:moveTo>
                  <a:lnTo>
                    <a:pt x="32143" y="167640"/>
                  </a:lnTo>
                  <a:lnTo>
                    <a:pt x="31889" y="168910"/>
                  </a:lnTo>
                  <a:lnTo>
                    <a:pt x="31788" y="171450"/>
                  </a:lnTo>
                  <a:lnTo>
                    <a:pt x="31445" y="172720"/>
                  </a:lnTo>
                  <a:lnTo>
                    <a:pt x="32080" y="176530"/>
                  </a:lnTo>
                  <a:lnTo>
                    <a:pt x="33528" y="177800"/>
                  </a:lnTo>
                  <a:lnTo>
                    <a:pt x="38227" y="182880"/>
                  </a:lnTo>
                  <a:lnTo>
                    <a:pt x="40157" y="182880"/>
                  </a:lnTo>
                  <a:lnTo>
                    <a:pt x="52793" y="179070"/>
                  </a:lnTo>
                  <a:lnTo>
                    <a:pt x="55168" y="175260"/>
                  </a:lnTo>
                  <a:lnTo>
                    <a:pt x="56083" y="170180"/>
                  </a:lnTo>
                  <a:lnTo>
                    <a:pt x="35623" y="170180"/>
                  </a:lnTo>
                  <a:lnTo>
                    <a:pt x="34556" y="168910"/>
                  </a:lnTo>
                  <a:lnTo>
                    <a:pt x="33185" y="167640"/>
                  </a:lnTo>
                  <a:close/>
                </a:path>
                <a:path w="189865" h="318770">
                  <a:moveTo>
                    <a:pt x="171665" y="40640"/>
                  </a:moveTo>
                  <a:lnTo>
                    <a:pt x="89839" y="40640"/>
                  </a:lnTo>
                  <a:lnTo>
                    <a:pt x="76949" y="50800"/>
                  </a:lnTo>
                  <a:lnTo>
                    <a:pt x="68910" y="66040"/>
                  </a:lnTo>
                  <a:lnTo>
                    <a:pt x="65697" y="86360"/>
                  </a:lnTo>
                  <a:lnTo>
                    <a:pt x="64617" y="90170"/>
                  </a:lnTo>
                  <a:lnTo>
                    <a:pt x="48490" y="127000"/>
                  </a:lnTo>
                  <a:lnTo>
                    <a:pt x="46443" y="158750"/>
                  </a:lnTo>
                  <a:lnTo>
                    <a:pt x="44424" y="161290"/>
                  </a:lnTo>
                  <a:lnTo>
                    <a:pt x="40309" y="167640"/>
                  </a:lnTo>
                  <a:lnTo>
                    <a:pt x="38874" y="168910"/>
                  </a:lnTo>
                  <a:lnTo>
                    <a:pt x="37858" y="170180"/>
                  </a:lnTo>
                  <a:lnTo>
                    <a:pt x="56083" y="170180"/>
                  </a:lnTo>
                  <a:lnTo>
                    <a:pt x="56946" y="163830"/>
                  </a:lnTo>
                  <a:lnTo>
                    <a:pt x="57188" y="160020"/>
                  </a:lnTo>
                  <a:lnTo>
                    <a:pt x="58206" y="151130"/>
                  </a:lnTo>
                  <a:lnTo>
                    <a:pt x="72364" y="124460"/>
                  </a:lnTo>
                  <a:lnTo>
                    <a:pt x="81432" y="100330"/>
                  </a:lnTo>
                  <a:lnTo>
                    <a:pt x="82994" y="96520"/>
                  </a:lnTo>
                  <a:lnTo>
                    <a:pt x="84239" y="96520"/>
                  </a:lnTo>
                  <a:lnTo>
                    <a:pt x="84620" y="95250"/>
                  </a:lnTo>
                  <a:lnTo>
                    <a:pt x="150634" y="95250"/>
                  </a:lnTo>
                  <a:lnTo>
                    <a:pt x="151574" y="82550"/>
                  </a:lnTo>
                  <a:lnTo>
                    <a:pt x="144411" y="69850"/>
                  </a:lnTo>
                  <a:lnTo>
                    <a:pt x="144995" y="60960"/>
                  </a:lnTo>
                  <a:lnTo>
                    <a:pt x="149758" y="54610"/>
                  </a:lnTo>
                  <a:lnTo>
                    <a:pt x="150634" y="52070"/>
                  </a:lnTo>
                  <a:lnTo>
                    <a:pt x="152476" y="50800"/>
                  </a:lnTo>
                  <a:lnTo>
                    <a:pt x="169329" y="50800"/>
                  </a:lnTo>
                  <a:lnTo>
                    <a:pt x="169189" y="46990"/>
                  </a:lnTo>
                  <a:lnTo>
                    <a:pt x="169849" y="45720"/>
                  </a:lnTo>
                  <a:lnTo>
                    <a:pt x="171450" y="45720"/>
                  </a:lnTo>
                  <a:lnTo>
                    <a:pt x="170700" y="43180"/>
                  </a:lnTo>
                  <a:lnTo>
                    <a:pt x="170903" y="41910"/>
                  </a:lnTo>
                  <a:lnTo>
                    <a:pt x="171513" y="41910"/>
                  </a:lnTo>
                  <a:lnTo>
                    <a:pt x="171665" y="40640"/>
                  </a:lnTo>
                  <a:close/>
                </a:path>
                <a:path w="189865" h="318770">
                  <a:moveTo>
                    <a:pt x="168300" y="50800"/>
                  </a:moveTo>
                  <a:lnTo>
                    <a:pt x="159042" y="50800"/>
                  </a:lnTo>
                  <a:lnTo>
                    <a:pt x="164147" y="52070"/>
                  </a:lnTo>
                  <a:lnTo>
                    <a:pt x="167538" y="52070"/>
                  </a:lnTo>
                  <a:lnTo>
                    <a:pt x="168300" y="50800"/>
                  </a:lnTo>
                  <a:close/>
                </a:path>
                <a:path w="189865" h="318770">
                  <a:moveTo>
                    <a:pt x="156425" y="0"/>
                  </a:moveTo>
                  <a:lnTo>
                    <a:pt x="144500" y="0"/>
                  </a:lnTo>
                  <a:lnTo>
                    <a:pt x="142011" y="1270"/>
                  </a:lnTo>
                  <a:lnTo>
                    <a:pt x="136032" y="5080"/>
                  </a:lnTo>
                  <a:lnTo>
                    <a:pt x="130490" y="11430"/>
                  </a:lnTo>
                  <a:lnTo>
                    <a:pt x="125861" y="17780"/>
                  </a:lnTo>
                  <a:lnTo>
                    <a:pt x="122605" y="24130"/>
                  </a:lnTo>
                  <a:lnTo>
                    <a:pt x="115976" y="34290"/>
                  </a:lnTo>
                  <a:lnTo>
                    <a:pt x="93865" y="36830"/>
                  </a:lnTo>
                  <a:lnTo>
                    <a:pt x="90195" y="40640"/>
                  </a:lnTo>
                  <a:lnTo>
                    <a:pt x="171792" y="40640"/>
                  </a:lnTo>
                  <a:lnTo>
                    <a:pt x="172631" y="39370"/>
                  </a:lnTo>
                  <a:lnTo>
                    <a:pt x="175006" y="39370"/>
                  </a:lnTo>
                  <a:lnTo>
                    <a:pt x="175323" y="36830"/>
                  </a:lnTo>
                  <a:lnTo>
                    <a:pt x="173621" y="34290"/>
                  </a:lnTo>
                  <a:lnTo>
                    <a:pt x="173151" y="33020"/>
                  </a:lnTo>
                  <a:lnTo>
                    <a:pt x="171094" y="27940"/>
                  </a:lnTo>
                  <a:lnTo>
                    <a:pt x="171208" y="26670"/>
                  </a:lnTo>
                  <a:lnTo>
                    <a:pt x="171538" y="25400"/>
                  </a:lnTo>
                  <a:lnTo>
                    <a:pt x="172618" y="22860"/>
                  </a:lnTo>
                  <a:lnTo>
                    <a:pt x="172529" y="21590"/>
                  </a:lnTo>
                  <a:lnTo>
                    <a:pt x="171411" y="20320"/>
                  </a:lnTo>
                  <a:lnTo>
                    <a:pt x="170802" y="19050"/>
                  </a:lnTo>
                  <a:lnTo>
                    <a:pt x="168338" y="15240"/>
                  </a:lnTo>
                  <a:lnTo>
                    <a:pt x="165087" y="8890"/>
                  </a:lnTo>
                  <a:lnTo>
                    <a:pt x="164579" y="7620"/>
                  </a:lnTo>
                  <a:lnTo>
                    <a:pt x="156425" y="0"/>
                  </a:lnTo>
                  <a:close/>
                </a:path>
              </a:pathLst>
            </a:custGeom>
            <a:solidFill>
              <a:srgbClr val="FFFFFF"/>
            </a:solidFill>
          </p:spPr>
          <p:txBody>
            <a:bodyPr wrap="square" lIns="0" tIns="0" rIns="0" bIns="0" rtlCol="0"/>
            <a:lstStyle/>
            <a:p>
              <a:endParaRPr/>
            </a:p>
          </p:txBody>
        </p:sp>
        <p:sp>
          <p:nvSpPr>
            <p:cNvPr id="32" name="object 12">
              <a:extLst>
                <a:ext uri="{FF2B5EF4-FFF2-40B4-BE49-F238E27FC236}">
                  <a16:creationId xmlns:a16="http://schemas.microsoft.com/office/drawing/2014/main" id="{50D245BC-AE45-4A34-BCF3-D6222632BD8F}"/>
                </a:ext>
              </a:extLst>
            </p:cNvPr>
            <p:cNvSpPr/>
            <p:nvPr/>
          </p:nvSpPr>
          <p:spPr>
            <a:xfrm>
              <a:off x="1337998" y="4965434"/>
              <a:ext cx="252729" cy="440690"/>
            </a:xfrm>
            <a:custGeom>
              <a:avLst/>
              <a:gdLst/>
              <a:ahLst/>
              <a:cxnLst/>
              <a:rect l="l" t="t" r="r" b="b"/>
              <a:pathLst>
                <a:path w="252730" h="440690">
                  <a:moveTo>
                    <a:pt x="126187" y="0"/>
                  </a:moveTo>
                  <a:lnTo>
                    <a:pt x="0" y="72389"/>
                  </a:lnTo>
                  <a:lnTo>
                    <a:pt x="0" y="440689"/>
                  </a:lnTo>
                  <a:lnTo>
                    <a:pt x="252361" y="440689"/>
                  </a:lnTo>
                  <a:lnTo>
                    <a:pt x="252361" y="419099"/>
                  </a:lnTo>
                  <a:lnTo>
                    <a:pt x="184759" y="419099"/>
                  </a:lnTo>
                  <a:lnTo>
                    <a:pt x="183260" y="417829"/>
                  </a:lnTo>
                  <a:lnTo>
                    <a:pt x="52819" y="417829"/>
                  </a:lnTo>
                  <a:lnTo>
                    <a:pt x="48247" y="416559"/>
                  </a:lnTo>
                  <a:lnTo>
                    <a:pt x="42049" y="412749"/>
                  </a:lnTo>
                  <a:lnTo>
                    <a:pt x="38569" y="410209"/>
                  </a:lnTo>
                  <a:lnTo>
                    <a:pt x="35839" y="393699"/>
                  </a:lnTo>
                  <a:lnTo>
                    <a:pt x="30403" y="391159"/>
                  </a:lnTo>
                  <a:lnTo>
                    <a:pt x="24066" y="386079"/>
                  </a:lnTo>
                  <a:lnTo>
                    <a:pt x="26796" y="379729"/>
                  </a:lnTo>
                  <a:lnTo>
                    <a:pt x="31394" y="378459"/>
                  </a:lnTo>
                  <a:lnTo>
                    <a:pt x="36107" y="375919"/>
                  </a:lnTo>
                  <a:lnTo>
                    <a:pt x="41294" y="369569"/>
                  </a:lnTo>
                  <a:lnTo>
                    <a:pt x="45956" y="361949"/>
                  </a:lnTo>
                  <a:lnTo>
                    <a:pt x="49098" y="354329"/>
                  </a:lnTo>
                  <a:lnTo>
                    <a:pt x="52519" y="346709"/>
                  </a:lnTo>
                  <a:lnTo>
                    <a:pt x="58596" y="339089"/>
                  </a:lnTo>
                  <a:lnTo>
                    <a:pt x="66109" y="331469"/>
                  </a:lnTo>
                  <a:lnTo>
                    <a:pt x="73837" y="326389"/>
                  </a:lnTo>
                  <a:lnTo>
                    <a:pt x="82003" y="322579"/>
                  </a:lnTo>
                  <a:lnTo>
                    <a:pt x="85204" y="314959"/>
                  </a:lnTo>
                  <a:lnTo>
                    <a:pt x="85318" y="306069"/>
                  </a:lnTo>
                  <a:lnTo>
                    <a:pt x="86683" y="290829"/>
                  </a:lnTo>
                  <a:lnTo>
                    <a:pt x="87799" y="283209"/>
                  </a:lnTo>
                  <a:lnTo>
                    <a:pt x="70154" y="283209"/>
                  </a:lnTo>
                  <a:lnTo>
                    <a:pt x="68554" y="281939"/>
                  </a:lnTo>
                  <a:lnTo>
                    <a:pt x="67373" y="281939"/>
                  </a:lnTo>
                  <a:lnTo>
                    <a:pt x="65633" y="280669"/>
                  </a:lnTo>
                  <a:lnTo>
                    <a:pt x="63728" y="280669"/>
                  </a:lnTo>
                  <a:lnTo>
                    <a:pt x="61696" y="278129"/>
                  </a:lnTo>
                  <a:lnTo>
                    <a:pt x="60731" y="276859"/>
                  </a:lnTo>
                  <a:lnTo>
                    <a:pt x="60337" y="276859"/>
                  </a:lnTo>
                  <a:lnTo>
                    <a:pt x="59359" y="274319"/>
                  </a:lnTo>
                  <a:lnTo>
                    <a:pt x="59232" y="273049"/>
                  </a:lnTo>
                  <a:lnTo>
                    <a:pt x="59143" y="265429"/>
                  </a:lnTo>
                  <a:lnTo>
                    <a:pt x="58559" y="262889"/>
                  </a:lnTo>
                  <a:lnTo>
                    <a:pt x="58712" y="260349"/>
                  </a:lnTo>
                  <a:lnTo>
                    <a:pt x="59918" y="256539"/>
                  </a:lnTo>
                  <a:lnTo>
                    <a:pt x="63817" y="248919"/>
                  </a:lnTo>
                  <a:lnTo>
                    <a:pt x="64033" y="248919"/>
                  </a:lnTo>
                  <a:lnTo>
                    <a:pt x="63715" y="245109"/>
                  </a:lnTo>
                  <a:lnTo>
                    <a:pt x="62395" y="238759"/>
                  </a:lnTo>
                  <a:lnTo>
                    <a:pt x="60020" y="231139"/>
                  </a:lnTo>
                  <a:lnTo>
                    <a:pt x="59029" y="222249"/>
                  </a:lnTo>
                  <a:lnTo>
                    <a:pt x="59550" y="213359"/>
                  </a:lnTo>
                  <a:lnTo>
                    <a:pt x="59816" y="212089"/>
                  </a:lnTo>
                  <a:lnTo>
                    <a:pt x="61531" y="203199"/>
                  </a:lnTo>
                  <a:lnTo>
                    <a:pt x="61887" y="196849"/>
                  </a:lnTo>
                  <a:lnTo>
                    <a:pt x="66573" y="182879"/>
                  </a:lnTo>
                  <a:lnTo>
                    <a:pt x="68325" y="176529"/>
                  </a:lnTo>
                  <a:lnTo>
                    <a:pt x="72301" y="163829"/>
                  </a:lnTo>
                  <a:lnTo>
                    <a:pt x="72148" y="158749"/>
                  </a:lnTo>
                  <a:lnTo>
                    <a:pt x="76136" y="149859"/>
                  </a:lnTo>
                  <a:lnTo>
                    <a:pt x="80073" y="142239"/>
                  </a:lnTo>
                  <a:lnTo>
                    <a:pt x="89293" y="133349"/>
                  </a:lnTo>
                  <a:lnTo>
                    <a:pt x="96405" y="130809"/>
                  </a:lnTo>
                  <a:lnTo>
                    <a:pt x="103936" y="124459"/>
                  </a:lnTo>
                  <a:lnTo>
                    <a:pt x="111734" y="119379"/>
                  </a:lnTo>
                  <a:lnTo>
                    <a:pt x="113703" y="116839"/>
                  </a:lnTo>
                  <a:lnTo>
                    <a:pt x="114871" y="110489"/>
                  </a:lnTo>
                  <a:lnTo>
                    <a:pt x="114893" y="107949"/>
                  </a:lnTo>
                  <a:lnTo>
                    <a:pt x="114693" y="104139"/>
                  </a:lnTo>
                  <a:lnTo>
                    <a:pt x="113271" y="102869"/>
                  </a:lnTo>
                  <a:lnTo>
                    <a:pt x="110020" y="100329"/>
                  </a:lnTo>
                  <a:lnTo>
                    <a:pt x="108838" y="97789"/>
                  </a:lnTo>
                  <a:lnTo>
                    <a:pt x="108089" y="96519"/>
                  </a:lnTo>
                  <a:lnTo>
                    <a:pt x="105542" y="88899"/>
                  </a:lnTo>
                  <a:lnTo>
                    <a:pt x="105775" y="81279"/>
                  </a:lnTo>
                  <a:lnTo>
                    <a:pt x="107764" y="74929"/>
                  </a:lnTo>
                  <a:lnTo>
                    <a:pt x="110489" y="71119"/>
                  </a:lnTo>
                  <a:lnTo>
                    <a:pt x="112877" y="69849"/>
                  </a:lnTo>
                  <a:lnTo>
                    <a:pt x="121754" y="63499"/>
                  </a:lnTo>
                  <a:lnTo>
                    <a:pt x="236866" y="63499"/>
                  </a:lnTo>
                  <a:lnTo>
                    <a:pt x="126187" y="0"/>
                  </a:lnTo>
                  <a:close/>
                </a:path>
                <a:path w="252730" h="440690">
                  <a:moveTo>
                    <a:pt x="252361" y="394969"/>
                  </a:moveTo>
                  <a:lnTo>
                    <a:pt x="225882" y="394969"/>
                  </a:lnTo>
                  <a:lnTo>
                    <a:pt x="227685" y="397509"/>
                  </a:lnTo>
                  <a:lnTo>
                    <a:pt x="225780" y="400049"/>
                  </a:lnTo>
                  <a:lnTo>
                    <a:pt x="222910" y="402589"/>
                  </a:lnTo>
                  <a:lnTo>
                    <a:pt x="223265" y="403859"/>
                  </a:lnTo>
                  <a:lnTo>
                    <a:pt x="218262" y="407669"/>
                  </a:lnTo>
                  <a:lnTo>
                    <a:pt x="211708" y="411479"/>
                  </a:lnTo>
                  <a:lnTo>
                    <a:pt x="203022" y="412749"/>
                  </a:lnTo>
                  <a:lnTo>
                    <a:pt x="198196" y="412749"/>
                  </a:lnTo>
                  <a:lnTo>
                    <a:pt x="194195" y="415289"/>
                  </a:lnTo>
                  <a:lnTo>
                    <a:pt x="192316" y="416559"/>
                  </a:lnTo>
                  <a:lnTo>
                    <a:pt x="184759" y="419099"/>
                  </a:lnTo>
                  <a:lnTo>
                    <a:pt x="252361" y="419099"/>
                  </a:lnTo>
                  <a:lnTo>
                    <a:pt x="252361" y="394969"/>
                  </a:lnTo>
                  <a:close/>
                </a:path>
                <a:path w="252730" h="440690">
                  <a:moveTo>
                    <a:pt x="126491" y="283209"/>
                  </a:moveTo>
                  <a:lnTo>
                    <a:pt x="125234" y="283209"/>
                  </a:lnTo>
                  <a:lnTo>
                    <a:pt x="123545" y="287019"/>
                  </a:lnTo>
                  <a:lnTo>
                    <a:pt x="122326" y="289559"/>
                  </a:lnTo>
                  <a:lnTo>
                    <a:pt x="120065" y="297179"/>
                  </a:lnTo>
                  <a:lnTo>
                    <a:pt x="116814" y="300989"/>
                  </a:lnTo>
                  <a:lnTo>
                    <a:pt x="107911" y="308609"/>
                  </a:lnTo>
                  <a:lnTo>
                    <a:pt x="105295" y="313689"/>
                  </a:lnTo>
                  <a:lnTo>
                    <a:pt x="103987" y="323849"/>
                  </a:lnTo>
                  <a:lnTo>
                    <a:pt x="102082" y="327659"/>
                  </a:lnTo>
                  <a:lnTo>
                    <a:pt x="99136" y="330199"/>
                  </a:lnTo>
                  <a:lnTo>
                    <a:pt x="92341" y="336549"/>
                  </a:lnTo>
                  <a:lnTo>
                    <a:pt x="85837" y="344169"/>
                  </a:lnTo>
                  <a:lnTo>
                    <a:pt x="79217" y="350519"/>
                  </a:lnTo>
                  <a:lnTo>
                    <a:pt x="72072" y="356869"/>
                  </a:lnTo>
                  <a:lnTo>
                    <a:pt x="67128" y="361949"/>
                  </a:lnTo>
                  <a:lnTo>
                    <a:pt x="62630" y="367029"/>
                  </a:lnTo>
                  <a:lnTo>
                    <a:pt x="58474" y="372109"/>
                  </a:lnTo>
                  <a:lnTo>
                    <a:pt x="54559" y="377189"/>
                  </a:lnTo>
                  <a:lnTo>
                    <a:pt x="54013" y="377189"/>
                  </a:lnTo>
                  <a:lnTo>
                    <a:pt x="53378" y="378459"/>
                  </a:lnTo>
                  <a:lnTo>
                    <a:pt x="47713" y="383539"/>
                  </a:lnTo>
                  <a:lnTo>
                    <a:pt x="46951" y="386079"/>
                  </a:lnTo>
                  <a:lnTo>
                    <a:pt x="50825" y="394969"/>
                  </a:lnTo>
                  <a:lnTo>
                    <a:pt x="52171" y="397509"/>
                  </a:lnTo>
                  <a:lnTo>
                    <a:pt x="54787" y="402589"/>
                  </a:lnTo>
                  <a:lnTo>
                    <a:pt x="54597" y="407669"/>
                  </a:lnTo>
                  <a:lnTo>
                    <a:pt x="58458" y="408939"/>
                  </a:lnTo>
                  <a:lnTo>
                    <a:pt x="61721" y="411479"/>
                  </a:lnTo>
                  <a:lnTo>
                    <a:pt x="64769" y="414019"/>
                  </a:lnTo>
                  <a:lnTo>
                    <a:pt x="64490" y="417829"/>
                  </a:lnTo>
                  <a:lnTo>
                    <a:pt x="183260" y="417829"/>
                  </a:lnTo>
                  <a:lnTo>
                    <a:pt x="179336" y="405129"/>
                  </a:lnTo>
                  <a:lnTo>
                    <a:pt x="179831" y="400049"/>
                  </a:lnTo>
                  <a:lnTo>
                    <a:pt x="177825" y="396239"/>
                  </a:lnTo>
                  <a:lnTo>
                    <a:pt x="175305" y="389889"/>
                  </a:lnTo>
                  <a:lnTo>
                    <a:pt x="171935" y="383539"/>
                  </a:lnTo>
                  <a:lnTo>
                    <a:pt x="168170" y="377189"/>
                  </a:lnTo>
                  <a:lnTo>
                    <a:pt x="164464" y="370839"/>
                  </a:lnTo>
                  <a:lnTo>
                    <a:pt x="163855" y="370839"/>
                  </a:lnTo>
                  <a:lnTo>
                    <a:pt x="158622" y="363219"/>
                  </a:lnTo>
                  <a:lnTo>
                    <a:pt x="157124" y="356869"/>
                  </a:lnTo>
                  <a:lnTo>
                    <a:pt x="156565" y="347979"/>
                  </a:lnTo>
                  <a:lnTo>
                    <a:pt x="156472" y="344169"/>
                  </a:lnTo>
                  <a:lnTo>
                    <a:pt x="156387" y="341629"/>
                  </a:lnTo>
                  <a:lnTo>
                    <a:pt x="156171" y="340359"/>
                  </a:lnTo>
                  <a:lnTo>
                    <a:pt x="155930" y="335279"/>
                  </a:lnTo>
                  <a:lnTo>
                    <a:pt x="154825" y="326389"/>
                  </a:lnTo>
                  <a:lnTo>
                    <a:pt x="150685" y="320039"/>
                  </a:lnTo>
                  <a:lnTo>
                    <a:pt x="140982" y="307339"/>
                  </a:lnTo>
                  <a:lnTo>
                    <a:pt x="136334" y="300989"/>
                  </a:lnTo>
                  <a:lnTo>
                    <a:pt x="130441" y="292099"/>
                  </a:lnTo>
                  <a:lnTo>
                    <a:pt x="129793" y="289559"/>
                  </a:lnTo>
                  <a:lnTo>
                    <a:pt x="128371" y="285749"/>
                  </a:lnTo>
                  <a:lnTo>
                    <a:pt x="128041" y="284479"/>
                  </a:lnTo>
                  <a:lnTo>
                    <a:pt x="126491" y="283209"/>
                  </a:lnTo>
                  <a:close/>
                </a:path>
                <a:path w="252730" h="440690">
                  <a:moveTo>
                    <a:pt x="146811" y="205739"/>
                  </a:moveTo>
                  <a:lnTo>
                    <a:pt x="144881" y="213359"/>
                  </a:lnTo>
                  <a:lnTo>
                    <a:pt x="147802" y="229869"/>
                  </a:lnTo>
                  <a:lnTo>
                    <a:pt x="152057" y="240029"/>
                  </a:lnTo>
                  <a:lnTo>
                    <a:pt x="153441" y="242569"/>
                  </a:lnTo>
                  <a:lnTo>
                    <a:pt x="157733" y="251459"/>
                  </a:lnTo>
                  <a:lnTo>
                    <a:pt x="160578" y="260349"/>
                  </a:lnTo>
                  <a:lnTo>
                    <a:pt x="162528" y="269239"/>
                  </a:lnTo>
                  <a:lnTo>
                    <a:pt x="164134" y="279399"/>
                  </a:lnTo>
                  <a:lnTo>
                    <a:pt x="165214" y="284479"/>
                  </a:lnTo>
                  <a:lnTo>
                    <a:pt x="166573" y="302259"/>
                  </a:lnTo>
                  <a:lnTo>
                    <a:pt x="168897" y="307339"/>
                  </a:lnTo>
                  <a:lnTo>
                    <a:pt x="171983" y="312419"/>
                  </a:lnTo>
                  <a:lnTo>
                    <a:pt x="174370" y="314959"/>
                  </a:lnTo>
                  <a:lnTo>
                    <a:pt x="175285" y="320039"/>
                  </a:lnTo>
                  <a:lnTo>
                    <a:pt x="175183" y="323849"/>
                  </a:lnTo>
                  <a:lnTo>
                    <a:pt x="174764" y="327659"/>
                  </a:lnTo>
                  <a:lnTo>
                    <a:pt x="177063" y="332739"/>
                  </a:lnTo>
                  <a:lnTo>
                    <a:pt x="178295" y="336549"/>
                  </a:lnTo>
                  <a:lnTo>
                    <a:pt x="179323" y="339089"/>
                  </a:lnTo>
                  <a:lnTo>
                    <a:pt x="180403" y="342899"/>
                  </a:lnTo>
                  <a:lnTo>
                    <a:pt x="181914" y="345439"/>
                  </a:lnTo>
                  <a:lnTo>
                    <a:pt x="183959" y="360679"/>
                  </a:lnTo>
                  <a:lnTo>
                    <a:pt x="187083" y="373379"/>
                  </a:lnTo>
                  <a:lnTo>
                    <a:pt x="188734" y="382269"/>
                  </a:lnTo>
                  <a:lnTo>
                    <a:pt x="192785" y="392429"/>
                  </a:lnTo>
                  <a:lnTo>
                    <a:pt x="195452" y="397509"/>
                  </a:lnTo>
                  <a:lnTo>
                    <a:pt x="203746" y="398779"/>
                  </a:lnTo>
                  <a:lnTo>
                    <a:pt x="213969" y="396239"/>
                  </a:lnTo>
                  <a:lnTo>
                    <a:pt x="221564" y="394969"/>
                  </a:lnTo>
                  <a:lnTo>
                    <a:pt x="252361" y="394969"/>
                  </a:lnTo>
                  <a:lnTo>
                    <a:pt x="252361" y="261619"/>
                  </a:lnTo>
                  <a:lnTo>
                    <a:pt x="206235" y="261619"/>
                  </a:lnTo>
                  <a:lnTo>
                    <a:pt x="205466" y="260349"/>
                  </a:lnTo>
                  <a:lnTo>
                    <a:pt x="200266" y="260349"/>
                  </a:lnTo>
                  <a:lnTo>
                    <a:pt x="200498" y="259079"/>
                  </a:lnTo>
                  <a:lnTo>
                    <a:pt x="199161" y="259079"/>
                  </a:lnTo>
                  <a:lnTo>
                    <a:pt x="198475" y="255269"/>
                  </a:lnTo>
                  <a:lnTo>
                    <a:pt x="191998" y="255269"/>
                  </a:lnTo>
                  <a:lnTo>
                    <a:pt x="190614" y="252729"/>
                  </a:lnTo>
                  <a:lnTo>
                    <a:pt x="190284" y="251459"/>
                  </a:lnTo>
                  <a:lnTo>
                    <a:pt x="188302" y="247649"/>
                  </a:lnTo>
                  <a:lnTo>
                    <a:pt x="186753" y="243839"/>
                  </a:lnTo>
                  <a:lnTo>
                    <a:pt x="184861" y="238759"/>
                  </a:lnTo>
                  <a:lnTo>
                    <a:pt x="184442" y="238759"/>
                  </a:lnTo>
                  <a:lnTo>
                    <a:pt x="181279" y="234949"/>
                  </a:lnTo>
                  <a:lnTo>
                    <a:pt x="175702" y="231139"/>
                  </a:lnTo>
                  <a:lnTo>
                    <a:pt x="167586" y="224789"/>
                  </a:lnTo>
                  <a:lnTo>
                    <a:pt x="160284" y="219709"/>
                  </a:lnTo>
                  <a:lnTo>
                    <a:pt x="157149" y="217169"/>
                  </a:lnTo>
                  <a:lnTo>
                    <a:pt x="152628" y="212089"/>
                  </a:lnTo>
                  <a:lnTo>
                    <a:pt x="148208" y="208279"/>
                  </a:lnTo>
                  <a:lnTo>
                    <a:pt x="147815" y="207009"/>
                  </a:lnTo>
                  <a:lnTo>
                    <a:pt x="146811" y="205739"/>
                  </a:lnTo>
                  <a:close/>
                </a:path>
                <a:path w="252730" h="440690">
                  <a:moveTo>
                    <a:pt x="72694" y="266699"/>
                  </a:moveTo>
                  <a:lnTo>
                    <a:pt x="71945" y="266699"/>
                  </a:lnTo>
                  <a:lnTo>
                    <a:pt x="69799" y="271779"/>
                  </a:lnTo>
                  <a:lnTo>
                    <a:pt x="69468" y="276859"/>
                  </a:lnTo>
                  <a:lnTo>
                    <a:pt x="70129" y="280669"/>
                  </a:lnTo>
                  <a:lnTo>
                    <a:pt x="70764" y="280669"/>
                  </a:lnTo>
                  <a:lnTo>
                    <a:pt x="70764" y="283209"/>
                  </a:lnTo>
                  <a:lnTo>
                    <a:pt x="87799" y="283209"/>
                  </a:lnTo>
                  <a:lnTo>
                    <a:pt x="88543" y="278129"/>
                  </a:lnTo>
                  <a:lnTo>
                    <a:pt x="75704" y="278129"/>
                  </a:lnTo>
                  <a:lnTo>
                    <a:pt x="73850" y="276859"/>
                  </a:lnTo>
                  <a:lnTo>
                    <a:pt x="74320" y="273049"/>
                  </a:lnTo>
                  <a:lnTo>
                    <a:pt x="73863" y="271779"/>
                  </a:lnTo>
                  <a:lnTo>
                    <a:pt x="73342" y="269239"/>
                  </a:lnTo>
                  <a:lnTo>
                    <a:pt x="72694" y="266699"/>
                  </a:lnTo>
                  <a:close/>
                </a:path>
                <a:path w="252730" h="440690">
                  <a:moveTo>
                    <a:pt x="94665" y="181609"/>
                  </a:moveTo>
                  <a:lnTo>
                    <a:pt x="91503" y="184149"/>
                  </a:lnTo>
                  <a:lnTo>
                    <a:pt x="88468" y="187959"/>
                  </a:lnTo>
                  <a:lnTo>
                    <a:pt x="82715" y="193039"/>
                  </a:lnTo>
                  <a:lnTo>
                    <a:pt x="81902" y="196849"/>
                  </a:lnTo>
                  <a:lnTo>
                    <a:pt x="80356" y="208279"/>
                  </a:lnTo>
                  <a:lnTo>
                    <a:pt x="78192" y="224789"/>
                  </a:lnTo>
                  <a:lnTo>
                    <a:pt x="77165" y="232409"/>
                  </a:lnTo>
                  <a:lnTo>
                    <a:pt x="75133" y="250189"/>
                  </a:lnTo>
                  <a:lnTo>
                    <a:pt x="75052" y="258008"/>
                  </a:lnTo>
                  <a:lnTo>
                    <a:pt x="75895" y="260349"/>
                  </a:lnTo>
                  <a:lnTo>
                    <a:pt x="78295" y="264159"/>
                  </a:lnTo>
                  <a:lnTo>
                    <a:pt x="77614" y="269239"/>
                  </a:lnTo>
                  <a:lnTo>
                    <a:pt x="77511" y="271779"/>
                  </a:lnTo>
                  <a:lnTo>
                    <a:pt x="77711" y="275589"/>
                  </a:lnTo>
                  <a:lnTo>
                    <a:pt x="77571" y="276859"/>
                  </a:lnTo>
                  <a:lnTo>
                    <a:pt x="75704" y="278129"/>
                  </a:lnTo>
                  <a:lnTo>
                    <a:pt x="88543" y="278129"/>
                  </a:lnTo>
                  <a:lnTo>
                    <a:pt x="89473" y="271779"/>
                  </a:lnTo>
                  <a:lnTo>
                    <a:pt x="92217" y="256539"/>
                  </a:lnTo>
                  <a:lnTo>
                    <a:pt x="93446" y="250189"/>
                  </a:lnTo>
                  <a:lnTo>
                    <a:pt x="94198" y="242569"/>
                  </a:lnTo>
                  <a:lnTo>
                    <a:pt x="96462" y="234949"/>
                  </a:lnTo>
                  <a:lnTo>
                    <a:pt x="103860" y="220979"/>
                  </a:lnTo>
                  <a:lnTo>
                    <a:pt x="103841" y="214629"/>
                  </a:lnTo>
                  <a:lnTo>
                    <a:pt x="101501" y="201929"/>
                  </a:lnTo>
                  <a:lnTo>
                    <a:pt x="98042" y="189229"/>
                  </a:lnTo>
                  <a:lnTo>
                    <a:pt x="94665" y="181609"/>
                  </a:lnTo>
                  <a:close/>
                </a:path>
                <a:path w="252730" h="440690">
                  <a:moveTo>
                    <a:pt x="208445" y="255269"/>
                  </a:moveTo>
                  <a:lnTo>
                    <a:pt x="207289" y="255269"/>
                  </a:lnTo>
                  <a:lnTo>
                    <a:pt x="207365" y="256539"/>
                  </a:lnTo>
                  <a:lnTo>
                    <a:pt x="208241" y="260349"/>
                  </a:lnTo>
                  <a:lnTo>
                    <a:pt x="207848" y="261619"/>
                  </a:lnTo>
                  <a:lnTo>
                    <a:pt x="252361" y="261619"/>
                  </a:lnTo>
                  <a:lnTo>
                    <a:pt x="252361" y="256539"/>
                  </a:lnTo>
                  <a:lnTo>
                    <a:pt x="208495" y="256539"/>
                  </a:lnTo>
                  <a:lnTo>
                    <a:pt x="208445" y="255269"/>
                  </a:lnTo>
                  <a:close/>
                </a:path>
                <a:path w="252730" h="440690">
                  <a:moveTo>
                    <a:pt x="204165" y="256539"/>
                  </a:moveTo>
                  <a:lnTo>
                    <a:pt x="203707" y="257809"/>
                  </a:lnTo>
                  <a:lnTo>
                    <a:pt x="204190" y="260349"/>
                  </a:lnTo>
                  <a:lnTo>
                    <a:pt x="205466" y="260349"/>
                  </a:lnTo>
                  <a:lnTo>
                    <a:pt x="204698" y="259079"/>
                  </a:lnTo>
                  <a:lnTo>
                    <a:pt x="204165" y="256539"/>
                  </a:lnTo>
                  <a:close/>
                </a:path>
                <a:path w="252730" h="440690">
                  <a:moveTo>
                    <a:pt x="200693" y="258008"/>
                  </a:moveTo>
                  <a:lnTo>
                    <a:pt x="199161" y="259079"/>
                  </a:lnTo>
                  <a:lnTo>
                    <a:pt x="200498" y="259079"/>
                  </a:lnTo>
                  <a:lnTo>
                    <a:pt x="200693" y="258008"/>
                  </a:lnTo>
                  <a:close/>
                </a:path>
                <a:path w="252730" h="440690">
                  <a:moveTo>
                    <a:pt x="200916" y="256788"/>
                  </a:moveTo>
                  <a:lnTo>
                    <a:pt x="200693" y="258008"/>
                  </a:lnTo>
                  <a:lnTo>
                    <a:pt x="200977" y="257809"/>
                  </a:lnTo>
                  <a:lnTo>
                    <a:pt x="200916" y="256788"/>
                  </a:lnTo>
                  <a:close/>
                </a:path>
                <a:path w="252730" h="440690">
                  <a:moveTo>
                    <a:pt x="201193" y="255269"/>
                  </a:moveTo>
                  <a:lnTo>
                    <a:pt x="200825" y="255269"/>
                  </a:lnTo>
                  <a:lnTo>
                    <a:pt x="200916" y="256788"/>
                  </a:lnTo>
                  <a:lnTo>
                    <a:pt x="201193" y="255269"/>
                  </a:lnTo>
                  <a:close/>
                </a:path>
                <a:path w="252730" h="440690">
                  <a:moveTo>
                    <a:pt x="252361" y="246379"/>
                  </a:moveTo>
                  <a:lnTo>
                    <a:pt x="206349" y="246379"/>
                  </a:lnTo>
                  <a:lnTo>
                    <a:pt x="210426" y="255269"/>
                  </a:lnTo>
                  <a:lnTo>
                    <a:pt x="210502" y="256539"/>
                  </a:lnTo>
                  <a:lnTo>
                    <a:pt x="252361" y="256539"/>
                  </a:lnTo>
                  <a:lnTo>
                    <a:pt x="252361" y="246379"/>
                  </a:lnTo>
                  <a:close/>
                </a:path>
                <a:path w="252730" h="440690">
                  <a:moveTo>
                    <a:pt x="192227" y="243839"/>
                  </a:moveTo>
                  <a:lnTo>
                    <a:pt x="194005" y="247649"/>
                  </a:lnTo>
                  <a:lnTo>
                    <a:pt x="194398" y="251459"/>
                  </a:lnTo>
                  <a:lnTo>
                    <a:pt x="194665" y="252729"/>
                  </a:lnTo>
                  <a:lnTo>
                    <a:pt x="193674" y="255269"/>
                  </a:lnTo>
                  <a:lnTo>
                    <a:pt x="198475" y="255269"/>
                  </a:lnTo>
                  <a:lnTo>
                    <a:pt x="197967" y="251459"/>
                  </a:lnTo>
                  <a:lnTo>
                    <a:pt x="197421" y="250189"/>
                  </a:lnTo>
                  <a:lnTo>
                    <a:pt x="196557" y="245109"/>
                  </a:lnTo>
                  <a:lnTo>
                    <a:pt x="193535" y="245109"/>
                  </a:lnTo>
                  <a:lnTo>
                    <a:pt x="192227" y="243839"/>
                  </a:lnTo>
                  <a:close/>
                </a:path>
                <a:path w="252730" h="440690">
                  <a:moveTo>
                    <a:pt x="236866" y="63499"/>
                  </a:moveTo>
                  <a:lnTo>
                    <a:pt x="121754" y="63499"/>
                  </a:lnTo>
                  <a:lnTo>
                    <a:pt x="129959" y="66039"/>
                  </a:lnTo>
                  <a:lnTo>
                    <a:pt x="135826" y="66039"/>
                  </a:lnTo>
                  <a:lnTo>
                    <a:pt x="143446" y="68579"/>
                  </a:lnTo>
                  <a:lnTo>
                    <a:pt x="147053" y="73659"/>
                  </a:lnTo>
                  <a:lnTo>
                    <a:pt x="146151" y="74929"/>
                  </a:lnTo>
                  <a:lnTo>
                    <a:pt x="148526" y="80009"/>
                  </a:lnTo>
                  <a:lnTo>
                    <a:pt x="147840" y="83819"/>
                  </a:lnTo>
                  <a:lnTo>
                    <a:pt x="149415" y="88899"/>
                  </a:lnTo>
                  <a:lnTo>
                    <a:pt x="150367" y="91439"/>
                  </a:lnTo>
                  <a:lnTo>
                    <a:pt x="151663" y="95249"/>
                  </a:lnTo>
                  <a:lnTo>
                    <a:pt x="152069" y="95249"/>
                  </a:lnTo>
                  <a:lnTo>
                    <a:pt x="153657" y="99059"/>
                  </a:lnTo>
                  <a:lnTo>
                    <a:pt x="150380" y="99059"/>
                  </a:lnTo>
                  <a:lnTo>
                    <a:pt x="149986" y="100329"/>
                  </a:lnTo>
                  <a:lnTo>
                    <a:pt x="150190" y="100329"/>
                  </a:lnTo>
                  <a:lnTo>
                    <a:pt x="149745" y="101599"/>
                  </a:lnTo>
                  <a:lnTo>
                    <a:pt x="150266" y="104139"/>
                  </a:lnTo>
                  <a:lnTo>
                    <a:pt x="149758" y="105409"/>
                  </a:lnTo>
                  <a:lnTo>
                    <a:pt x="149504" y="105409"/>
                  </a:lnTo>
                  <a:lnTo>
                    <a:pt x="149123" y="107949"/>
                  </a:lnTo>
                  <a:lnTo>
                    <a:pt x="151053" y="109219"/>
                  </a:lnTo>
                  <a:lnTo>
                    <a:pt x="147116" y="113029"/>
                  </a:lnTo>
                  <a:lnTo>
                    <a:pt x="141884" y="113029"/>
                  </a:lnTo>
                  <a:lnTo>
                    <a:pt x="138315" y="114299"/>
                  </a:lnTo>
                  <a:lnTo>
                    <a:pt x="137706" y="114299"/>
                  </a:lnTo>
                  <a:lnTo>
                    <a:pt x="137401" y="115569"/>
                  </a:lnTo>
                  <a:lnTo>
                    <a:pt x="137680" y="116839"/>
                  </a:lnTo>
                  <a:lnTo>
                    <a:pt x="136905" y="120649"/>
                  </a:lnTo>
                  <a:lnTo>
                    <a:pt x="135712" y="121919"/>
                  </a:lnTo>
                  <a:lnTo>
                    <a:pt x="138277" y="128269"/>
                  </a:lnTo>
                  <a:lnTo>
                    <a:pt x="144449" y="133349"/>
                  </a:lnTo>
                  <a:lnTo>
                    <a:pt x="150901" y="139699"/>
                  </a:lnTo>
                  <a:lnTo>
                    <a:pt x="155130" y="143509"/>
                  </a:lnTo>
                  <a:lnTo>
                    <a:pt x="158114" y="154939"/>
                  </a:lnTo>
                  <a:lnTo>
                    <a:pt x="158940" y="158749"/>
                  </a:lnTo>
                  <a:lnTo>
                    <a:pt x="156489" y="166369"/>
                  </a:lnTo>
                  <a:lnTo>
                    <a:pt x="159778" y="180339"/>
                  </a:lnTo>
                  <a:lnTo>
                    <a:pt x="183173" y="220979"/>
                  </a:lnTo>
                  <a:lnTo>
                    <a:pt x="198970" y="234949"/>
                  </a:lnTo>
                  <a:lnTo>
                    <a:pt x="202806" y="238759"/>
                  </a:lnTo>
                  <a:lnTo>
                    <a:pt x="203238" y="240029"/>
                  </a:lnTo>
                  <a:lnTo>
                    <a:pt x="204203" y="241299"/>
                  </a:lnTo>
                  <a:lnTo>
                    <a:pt x="204431" y="242569"/>
                  </a:lnTo>
                  <a:lnTo>
                    <a:pt x="206692" y="247649"/>
                  </a:lnTo>
                  <a:lnTo>
                    <a:pt x="206349" y="246379"/>
                  </a:lnTo>
                  <a:lnTo>
                    <a:pt x="252361" y="246379"/>
                  </a:lnTo>
                  <a:lnTo>
                    <a:pt x="252361" y="72389"/>
                  </a:lnTo>
                  <a:lnTo>
                    <a:pt x="236866" y="63499"/>
                  </a:lnTo>
                  <a:close/>
                </a:path>
              </a:pathLst>
            </a:custGeom>
            <a:solidFill>
              <a:srgbClr val="FFFFFF"/>
            </a:solidFill>
          </p:spPr>
          <p:txBody>
            <a:bodyPr wrap="square" lIns="0" tIns="0" rIns="0" bIns="0" rtlCol="0"/>
            <a:lstStyle/>
            <a:p>
              <a:endParaRPr/>
            </a:p>
          </p:txBody>
        </p:sp>
      </p:grpSp>
      <p:pic>
        <p:nvPicPr>
          <p:cNvPr id="16" name="Picture 15">
            <a:extLst>
              <a:ext uri="{FF2B5EF4-FFF2-40B4-BE49-F238E27FC236}">
                <a16:creationId xmlns:a16="http://schemas.microsoft.com/office/drawing/2014/main" id="{FFA40A49-5AAA-4506-8C97-B3380F8F5A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5639" y="0"/>
            <a:ext cx="3723680" cy="6858000"/>
          </a:xfrm>
          <a:prstGeom prst="rect">
            <a:avLst/>
          </a:prstGeom>
        </p:spPr>
      </p:pic>
      <p:pic>
        <p:nvPicPr>
          <p:cNvPr id="10" name="Picture 9">
            <a:extLst>
              <a:ext uri="{FF2B5EF4-FFF2-40B4-BE49-F238E27FC236}">
                <a16:creationId xmlns:a16="http://schemas.microsoft.com/office/drawing/2014/main" id="{86B2B371-15A1-4425-B5E0-823FB26C7292}"/>
              </a:ext>
            </a:extLst>
          </p:cNvPr>
          <p:cNvPicPr>
            <a:picLocks noChangeAspect="1"/>
          </p:cNvPicPr>
          <p:nvPr/>
        </p:nvPicPr>
        <p:blipFill>
          <a:blip r:embed="rId6">
            <a:lum contrast="40000"/>
          </a:blip>
          <a:stretch>
            <a:fillRect/>
          </a:stretch>
        </p:blipFill>
        <p:spPr>
          <a:xfrm>
            <a:off x="4716678" y="2940277"/>
            <a:ext cx="3800700" cy="2789800"/>
          </a:xfrm>
          <a:prstGeom prst="rect">
            <a:avLst/>
          </a:prstGeom>
        </p:spPr>
      </p:pic>
      <p:pic>
        <p:nvPicPr>
          <p:cNvPr id="11" name="Picture 10">
            <a:extLst>
              <a:ext uri="{FF2B5EF4-FFF2-40B4-BE49-F238E27FC236}">
                <a16:creationId xmlns:a16="http://schemas.microsoft.com/office/drawing/2014/main" id="{0CABC300-FA0A-4128-A4C2-55814ECFFB3A}"/>
              </a:ext>
            </a:extLst>
          </p:cNvPr>
          <p:cNvPicPr>
            <a:picLocks noChangeAspect="1"/>
          </p:cNvPicPr>
          <p:nvPr/>
        </p:nvPicPr>
        <p:blipFill>
          <a:blip r:embed="rId7">
            <a:lum contrast="40000"/>
          </a:blip>
          <a:stretch>
            <a:fillRect/>
          </a:stretch>
        </p:blipFill>
        <p:spPr>
          <a:xfrm>
            <a:off x="749452" y="1639545"/>
            <a:ext cx="3708000" cy="3010200"/>
          </a:xfrm>
          <a:prstGeom prst="rect">
            <a:avLst/>
          </a:prstGeom>
        </p:spPr>
      </p:pic>
    </p:spTree>
    <p:extLst>
      <p:ext uri="{BB962C8B-B14F-4D97-AF65-F5344CB8AC3E}">
        <p14:creationId xmlns:p14="http://schemas.microsoft.com/office/powerpoint/2010/main" val="382242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5" name="Picture 474">
            <a:extLst>
              <a:ext uri="{FF2B5EF4-FFF2-40B4-BE49-F238E27FC236}">
                <a16:creationId xmlns:a16="http://schemas.microsoft.com/office/drawing/2014/main" id="{59E2F966-464F-4C1D-BBE8-D01F381EF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339" y="18709"/>
            <a:ext cx="8227029" cy="6858000"/>
          </a:xfrm>
          <a:prstGeom prst="rect">
            <a:avLst/>
          </a:prstGeom>
        </p:spPr>
      </p:pic>
      <p:sp>
        <p:nvSpPr>
          <p:cNvPr id="2" name="Title 1">
            <a:extLst>
              <a:ext uri="{FF2B5EF4-FFF2-40B4-BE49-F238E27FC236}">
                <a16:creationId xmlns:a16="http://schemas.microsoft.com/office/drawing/2014/main" id="{7EE3E23F-A509-4FCF-9C0D-F5225373CAC4}"/>
              </a:ext>
            </a:extLst>
          </p:cNvPr>
          <p:cNvSpPr>
            <a:spLocks noGrp="1"/>
          </p:cNvSpPr>
          <p:nvPr>
            <p:ph type="title"/>
          </p:nvPr>
        </p:nvSpPr>
        <p:spPr/>
        <p:txBody>
          <a:bodyPr/>
          <a:lstStyle/>
          <a:p>
            <a:endParaRPr lang="cs-CZ"/>
          </a:p>
        </p:txBody>
      </p:sp>
      <p:sp>
        <p:nvSpPr>
          <p:cNvPr id="7" name="Slide Number Placeholder 6">
            <a:extLst>
              <a:ext uri="{FF2B5EF4-FFF2-40B4-BE49-F238E27FC236}">
                <a16:creationId xmlns:a16="http://schemas.microsoft.com/office/drawing/2014/main" id="{008E967E-6209-4A19-9D94-ABC0D5F71240}"/>
              </a:ext>
            </a:extLst>
          </p:cNvPr>
          <p:cNvSpPr>
            <a:spLocks noGrp="1"/>
          </p:cNvSpPr>
          <p:nvPr>
            <p:ph type="sldNum" sz="quarter" idx="20"/>
          </p:nvPr>
        </p:nvSpPr>
        <p:spPr/>
        <p:txBody>
          <a:bodyPr/>
          <a:lstStyle/>
          <a:p>
            <a:fld id="{10292E62-ABCD-4E1A-9CD4-1F4D24B7AC52}" type="slidenum">
              <a:rPr lang="en-GB" smtClean="0"/>
              <a:pPr/>
              <a:t>6</a:t>
            </a:fld>
            <a:endParaRPr lang="en-GB" dirty="0"/>
          </a:p>
        </p:txBody>
      </p:sp>
      <p:sp>
        <p:nvSpPr>
          <p:cNvPr id="8" name="Subtitle 7">
            <a:extLst>
              <a:ext uri="{FF2B5EF4-FFF2-40B4-BE49-F238E27FC236}">
                <a16:creationId xmlns:a16="http://schemas.microsoft.com/office/drawing/2014/main" id="{CC0F96A7-67CF-41DF-9479-2D0FE2D1632D}"/>
              </a:ext>
            </a:extLst>
          </p:cNvPr>
          <p:cNvSpPr>
            <a:spLocks noGrp="1"/>
          </p:cNvSpPr>
          <p:nvPr>
            <p:ph type="subTitle" idx="1"/>
          </p:nvPr>
        </p:nvSpPr>
        <p:spPr/>
        <p:txBody>
          <a:bodyPr/>
          <a:lstStyle/>
          <a:p>
            <a:endParaRPr lang="cs-CZ"/>
          </a:p>
        </p:txBody>
      </p:sp>
      <p:grpSp>
        <p:nvGrpSpPr>
          <p:cNvPr id="250" name="Group 249">
            <a:extLst>
              <a:ext uri="{FF2B5EF4-FFF2-40B4-BE49-F238E27FC236}">
                <a16:creationId xmlns:a16="http://schemas.microsoft.com/office/drawing/2014/main" id="{52C4826B-7B71-4E56-ABD2-2541BE014082}"/>
              </a:ext>
            </a:extLst>
          </p:cNvPr>
          <p:cNvGrpSpPr/>
          <p:nvPr/>
        </p:nvGrpSpPr>
        <p:grpSpPr>
          <a:xfrm>
            <a:off x="784651" y="1947889"/>
            <a:ext cx="3927966" cy="2637932"/>
            <a:chOff x="985998" y="6418931"/>
            <a:chExt cx="5588000" cy="3752772"/>
          </a:xfrm>
        </p:grpSpPr>
        <p:sp>
          <p:nvSpPr>
            <p:cNvPr id="252" name="object 4">
              <a:extLst>
                <a:ext uri="{FF2B5EF4-FFF2-40B4-BE49-F238E27FC236}">
                  <a16:creationId xmlns:a16="http://schemas.microsoft.com/office/drawing/2014/main" id="{3EB49CAB-AC7C-469F-9407-B7CCC2CE5D18}"/>
                </a:ext>
              </a:extLst>
            </p:cNvPr>
            <p:cNvSpPr/>
            <p:nvPr/>
          </p:nvSpPr>
          <p:spPr>
            <a:xfrm>
              <a:off x="5931879" y="9590884"/>
              <a:ext cx="101600" cy="108585"/>
            </a:xfrm>
            <a:custGeom>
              <a:avLst/>
              <a:gdLst/>
              <a:ahLst/>
              <a:cxnLst/>
              <a:rect l="l" t="t" r="r" b="b"/>
              <a:pathLst>
                <a:path w="101600" h="108584">
                  <a:moveTo>
                    <a:pt x="25590" y="0"/>
                  </a:moveTo>
                  <a:lnTo>
                    <a:pt x="0" y="0"/>
                  </a:lnTo>
                  <a:lnTo>
                    <a:pt x="39598" y="62611"/>
                  </a:lnTo>
                  <a:lnTo>
                    <a:pt x="39598" y="108115"/>
                  </a:lnTo>
                  <a:lnTo>
                    <a:pt x="61353" y="108115"/>
                  </a:lnTo>
                  <a:lnTo>
                    <a:pt x="61450" y="62611"/>
                  </a:lnTo>
                  <a:lnTo>
                    <a:pt x="74014" y="42773"/>
                  </a:lnTo>
                  <a:lnTo>
                    <a:pt x="51028" y="42773"/>
                  </a:lnTo>
                  <a:lnTo>
                    <a:pt x="25590" y="0"/>
                  </a:lnTo>
                  <a:close/>
                </a:path>
                <a:path w="101600" h="108584">
                  <a:moveTo>
                    <a:pt x="101104" y="0"/>
                  </a:moveTo>
                  <a:lnTo>
                    <a:pt x="75958" y="0"/>
                  </a:lnTo>
                  <a:lnTo>
                    <a:pt x="51028" y="42773"/>
                  </a:lnTo>
                  <a:lnTo>
                    <a:pt x="74014" y="42773"/>
                  </a:lnTo>
                  <a:lnTo>
                    <a:pt x="101104" y="0"/>
                  </a:lnTo>
                  <a:close/>
                </a:path>
              </a:pathLst>
            </a:custGeom>
            <a:solidFill>
              <a:srgbClr val="EF4429"/>
            </a:solidFill>
          </p:spPr>
          <p:txBody>
            <a:bodyPr wrap="square" lIns="0" tIns="0" rIns="0" bIns="0" rtlCol="0"/>
            <a:lstStyle/>
            <a:p>
              <a:endParaRPr/>
            </a:p>
          </p:txBody>
        </p:sp>
        <p:sp>
          <p:nvSpPr>
            <p:cNvPr id="253" name="object 5">
              <a:extLst>
                <a:ext uri="{FF2B5EF4-FFF2-40B4-BE49-F238E27FC236}">
                  <a16:creationId xmlns:a16="http://schemas.microsoft.com/office/drawing/2014/main" id="{ABBB97AD-61FF-4F73-8CD1-621A3790933D}"/>
                </a:ext>
              </a:extLst>
            </p:cNvPr>
            <p:cNvSpPr/>
            <p:nvPr/>
          </p:nvSpPr>
          <p:spPr>
            <a:xfrm>
              <a:off x="6012686" y="9618900"/>
              <a:ext cx="81280" cy="81915"/>
            </a:xfrm>
            <a:custGeom>
              <a:avLst/>
              <a:gdLst/>
              <a:ahLst/>
              <a:cxnLst/>
              <a:rect l="l" t="t" r="r" b="b"/>
              <a:pathLst>
                <a:path w="81279" h="81915">
                  <a:moveTo>
                    <a:pt x="40260" y="0"/>
                  </a:moveTo>
                  <a:lnTo>
                    <a:pt x="32589" y="0"/>
                  </a:lnTo>
                  <a:lnTo>
                    <a:pt x="25643" y="1701"/>
                  </a:lnTo>
                  <a:lnTo>
                    <a:pt x="81" y="32284"/>
                  </a:lnTo>
                  <a:lnTo>
                    <a:pt x="0" y="49222"/>
                  </a:lnTo>
                  <a:lnTo>
                    <a:pt x="1614" y="56464"/>
                  </a:lnTo>
                  <a:lnTo>
                    <a:pt x="8396" y="68999"/>
                  </a:lnTo>
                  <a:lnTo>
                    <a:pt x="13349" y="73748"/>
                  </a:lnTo>
                  <a:lnTo>
                    <a:pt x="26379" y="80251"/>
                  </a:lnTo>
                  <a:lnTo>
                    <a:pt x="33224" y="81864"/>
                  </a:lnTo>
                  <a:lnTo>
                    <a:pt x="40400" y="81864"/>
                  </a:lnTo>
                  <a:lnTo>
                    <a:pt x="73463" y="64985"/>
                  </a:lnTo>
                  <a:lnTo>
                    <a:pt x="34914" y="64985"/>
                  </a:lnTo>
                  <a:lnTo>
                    <a:pt x="30367" y="62915"/>
                  </a:lnTo>
                  <a:lnTo>
                    <a:pt x="23001" y="54660"/>
                  </a:lnTo>
                  <a:lnTo>
                    <a:pt x="21199" y="48831"/>
                  </a:lnTo>
                  <a:lnTo>
                    <a:pt x="21230" y="32943"/>
                  </a:lnTo>
                  <a:lnTo>
                    <a:pt x="23001" y="27216"/>
                  </a:lnTo>
                  <a:lnTo>
                    <a:pt x="30367" y="18961"/>
                  </a:lnTo>
                  <a:lnTo>
                    <a:pt x="34914" y="16903"/>
                  </a:lnTo>
                  <a:lnTo>
                    <a:pt x="73708" y="16903"/>
                  </a:lnTo>
                  <a:lnTo>
                    <a:pt x="69381" y="11544"/>
                  </a:lnTo>
                  <a:lnTo>
                    <a:pt x="63308" y="6493"/>
                  </a:lnTo>
                  <a:lnTo>
                    <a:pt x="56426" y="2886"/>
                  </a:lnTo>
                  <a:lnTo>
                    <a:pt x="48741" y="721"/>
                  </a:lnTo>
                  <a:lnTo>
                    <a:pt x="40260" y="0"/>
                  </a:lnTo>
                  <a:close/>
                </a:path>
                <a:path w="81279" h="81915">
                  <a:moveTo>
                    <a:pt x="73708" y="16903"/>
                  </a:moveTo>
                  <a:lnTo>
                    <a:pt x="45734" y="16903"/>
                  </a:lnTo>
                  <a:lnTo>
                    <a:pt x="50268" y="18961"/>
                  </a:lnTo>
                  <a:lnTo>
                    <a:pt x="57596" y="27216"/>
                  </a:lnTo>
                  <a:lnTo>
                    <a:pt x="59370" y="32943"/>
                  </a:lnTo>
                  <a:lnTo>
                    <a:pt x="59370" y="48831"/>
                  </a:lnTo>
                  <a:lnTo>
                    <a:pt x="57596" y="54660"/>
                  </a:lnTo>
                  <a:lnTo>
                    <a:pt x="50268" y="62915"/>
                  </a:lnTo>
                  <a:lnTo>
                    <a:pt x="45734" y="64985"/>
                  </a:lnTo>
                  <a:lnTo>
                    <a:pt x="73463" y="64985"/>
                  </a:lnTo>
                  <a:lnTo>
                    <a:pt x="74295" y="63953"/>
                  </a:lnTo>
                  <a:lnTo>
                    <a:pt x="77875" y="56967"/>
                  </a:lnTo>
                  <a:lnTo>
                    <a:pt x="80020" y="49222"/>
                  </a:lnTo>
                  <a:lnTo>
                    <a:pt x="80716" y="40944"/>
                  </a:lnTo>
                  <a:lnTo>
                    <a:pt x="80661" y="39839"/>
                  </a:lnTo>
                  <a:lnTo>
                    <a:pt x="80026" y="32284"/>
                  </a:lnTo>
                  <a:lnTo>
                    <a:pt x="77897" y="24611"/>
                  </a:lnTo>
                  <a:lnTo>
                    <a:pt x="74349" y="17697"/>
                  </a:lnTo>
                  <a:lnTo>
                    <a:pt x="73708" y="16903"/>
                  </a:lnTo>
                  <a:close/>
                </a:path>
              </a:pathLst>
            </a:custGeom>
            <a:solidFill>
              <a:srgbClr val="EF4429"/>
            </a:solidFill>
          </p:spPr>
          <p:txBody>
            <a:bodyPr wrap="square" lIns="0" tIns="0" rIns="0" bIns="0" rtlCol="0"/>
            <a:lstStyle/>
            <a:p>
              <a:endParaRPr/>
            </a:p>
          </p:txBody>
        </p:sp>
        <p:sp>
          <p:nvSpPr>
            <p:cNvPr id="254" name="object 6">
              <a:extLst>
                <a:ext uri="{FF2B5EF4-FFF2-40B4-BE49-F238E27FC236}">
                  <a16:creationId xmlns:a16="http://schemas.microsoft.com/office/drawing/2014/main" id="{02FA2274-4955-45D5-8E8E-E991D52EB1CD}"/>
                </a:ext>
              </a:extLst>
            </p:cNvPr>
            <p:cNvSpPr/>
            <p:nvPr/>
          </p:nvSpPr>
          <p:spPr>
            <a:xfrm>
              <a:off x="6100146" y="9620677"/>
              <a:ext cx="71755" cy="80645"/>
            </a:xfrm>
            <a:custGeom>
              <a:avLst/>
              <a:gdLst/>
              <a:ahLst/>
              <a:cxnLst/>
              <a:rect l="l" t="t" r="r" b="b"/>
              <a:pathLst>
                <a:path w="71754" h="80645">
                  <a:moveTo>
                    <a:pt x="20726" y="0"/>
                  </a:moveTo>
                  <a:lnTo>
                    <a:pt x="0" y="0"/>
                  </a:lnTo>
                  <a:lnTo>
                    <a:pt x="18" y="57048"/>
                  </a:lnTo>
                  <a:lnTo>
                    <a:pt x="20777" y="80086"/>
                  </a:lnTo>
                  <a:lnTo>
                    <a:pt x="31203" y="80086"/>
                  </a:lnTo>
                  <a:lnTo>
                    <a:pt x="36106" y="78879"/>
                  </a:lnTo>
                  <a:lnTo>
                    <a:pt x="45389" y="74079"/>
                  </a:lnTo>
                  <a:lnTo>
                    <a:pt x="49148" y="70777"/>
                  </a:lnTo>
                  <a:lnTo>
                    <a:pt x="51993" y="66598"/>
                  </a:lnTo>
                  <a:lnTo>
                    <a:pt x="71234" y="66598"/>
                  </a:lnTo>
                  <a:lnTo>
                    <a:pt x="71234" y="64312"/>
                  </a:lnTo>
                  <a:lnTo>
                    <a:pt x="30606" y="64312"/>
                  </a:lnTo>
                  <a:lnTo>
                    <a:pt x="28054" y="63588"/>
                  </a:lnTo>
                  <a:lnTo>
                    <a:pt x="24015" y="60680"/>
                  </a:lnTo>
                  <a:lnTo>
                    <a:pt x="22631" y="58712"/>
                  </a:lnTo>
                  <a:lnTo>
                    <a:pt x="21107" y="53746"/>
                  </a:lnTo>
                  <a:lnTo>
                    <a:pt x="20726" y="47002"/>
                  </a:lnTo>
                  <a:lnTo>
                    <a:pt x="20726" y="0"/>
                  </a:lnTo>
                  <a:close/>
                </a:path>
                <a:path w="71754" h="80645">
                  <a:moveTo>
                    <a:pt x="71234" y="66598"/>
                  </a:moveTo>
                  <a:lnTo>
                    <a:pt x="51993" y="66598"/>
                  </a:lnTo>
                  <a:lnTo>
                    <a:pt x="51993" y="78320"/>
                  </a:lnTo>
                  <a:lnTo>
                    <a:pt x="71234" y="78320"/>
                  </a:lnTo>
                  <a:lnTo>
                    <a:pt x="71234" y="66598"/>
                  </a:lnTo>
                  <a:close/>
                </a:path>
                <a:path w="71754" h="80645">
                  <a:moveTo>
                    <a:pt x="71234" y="0"/>
                  </a:moveTo>
                  <a:lnTo>
                    <a:pt x="50520" y="0"/>
                  </a:lnTo>
                  <a:lnTo>
                    <a:pt x="50520" y="44246"/>
                  </a:lnTo>
                  <a:lnTo>
                    <a:pt x="49999" y="51295"/>
                  </a:lnTo>
                  <a:lnTo>
                    <a:pt x="47929" y="57048"/>
                  </a:lnTo>
                  <a:lnTo>
                    <a:pt x="46024" y="59448"/>
                  </a:lnTo>
                  <a:lnTo>
                    <a:pt x="40424" y="63334"/>
                  </a:lnTo>
                  <a:lnTo>
                    <a:pt x="37249" y="64312"/>
                  </a:lnTo>
                  <a:lnTo>
                    <a:pt x="71234" y="64312"/>
                  </a:lnTo>
                  <a:lnTo>
                    <a:pt x="71234" y="0"/>
                  </a:lnTo>
                  <a:close/>
                </a:path>
              </a:pathLst>
            </a:custGeom>
            <a:solidFill>
              <a:srgbClr val="EF4429"/>
            </a:solidFill>
          </p:spPr>
          <p:txBody>
            <a:bodyPr wrap="square" lIns="0" tIns="0" rIns="0" bIns="0" rtlCol="0"/>
            <a:lstStyle/>
            <a:p>
              <a:endParaRPr/>
            </a:p>
          </p:txBody>
        </p:sp>
        <p:sp>
          <p:nvSpPr>
            <p:cNvPr id="255" name="object 7">
              <a:extLst>
                <a:ext uri="{FF2B5EF4-FFF2-40B4-BE49-F238E27FC236}">
                  <a16:creationId xmlns:a16="http://schemas.microsoft.com/office/drawing/2014/main" id="{CA98C7C0-2A27-41A1-8CEC-5A94AB386E95}"/>
                </a:ext>
              </a:extLst>
            </p:cNvPr>
            <p:cNvSpPr/>
            <p:nvPr/>
          </p:nvSpPr>
          <p:spPr>
            <a:xfrm>
              <a:off x="6180179" y="9589044"/>
              <a:ext cx="101600" cy="112395"/>
            </a:xfrm>
            <a:custGeom>
              <a:avLst/>
              <a:gdLst/>
              <a:ahLst/>
              <a:cxnLst/>
              <a:rect l="l" t="t" r="r" b="b"/>
              <a:pathLst>
                <a:path w="101600" h="112395">
                  <a:moveTo>
                    <a:pt x="53682" y="0"/>
                  </a:moveTo>
                  <a:lnTo>
                    <a:pt x="15789" y="13920"/>
                  </a:lnTo>
                  <a:lnTo>
                    <a:pt x="0" y="55524"/>
                  </a:lnTo>
                  <a:lnTo>
                    <a:pt x="395" y="63161"/>
                  </a:lnTo>
                  <a:lnTo>
                    <a:pt x="19372" y="100742"/>
                  </a:lnTo>
                  <a:lnTo>
                    <a:pt x="54864" y="111798"/>
                  </a:lnTo>
                  <a:lnTo>
                    <a:pt x="61512" y="111481"/>
                  </a:lnTo>
                  <a:lnTo>
                    <a:pt x="101104" y="95046"/>
                  </a:lnTo>
                  <a:lnTo>
                    <a:pt x="101104" y="93141"/>
                  </a:lnTo>
                  <a:lnTo>
                    <a:pt x="44221" y="93141"/>
                  </a:lnTo>
                  <a:lnTo>
                    <a:pt x="36741" y="89928"/>
                  </a:lnTo>
                  <a:lnTo>
                    <a:pt x="22491" y="54635"/>
                  </a:lnTo>
                  <a:lnTo>
                    <a:pt x="23018" y="46260"/>
                  </a:lnTo>
                  <a:lnTo>
                    <a:pt x="44145" y="18643"/>
                  </a:lnTo>
                  <a:lnTo>
                    <a:pt x="94510" y="18643"/>
                  </a:lnTo>
                  <a:lnTo>
                    <a:pt x="94435" y="18494"/>
                  </a:lnTo>
                  <a:lnTo>
                    <a:pt x="63198" y="528"/>
                  </a:lnTo>
                  <a:lnTo>
                    <a:pt x="53682" y="0"/>
                  </a:lnTo>
                  <a:close/>
                </a:path>
                <a:path w="101600" h="112395">
                  <a:moveTo>
                    <a:pt x="101104" y="51993"/>
                  </a:moveTo>
                  <a:lnTo>
                    <a:pt x="54051" y="51993"/>
                  </a:lnTo>
                  <a:lnTo>
                    <a:pt x="54051" y="70205"/>
                  </a:lnTo>
                  <a:lnTo>
                    <a:pt x="79044" y="70205"/>
                  </a:lnTo>
                  <a:lnTo>
                    <a:pt x="79044" y="83921"/>
                  </a:lnTo>
                  <a:lnTo>
                    <a:pt x="75755" y="86474"/>
                  </a:lnTo>
                  <a:lnTo>
                    <a:pt x="71805" y="88658"/>
                  </a:lnTo>
                  <a:lnTo>
                    <a:pt x="62611" y="92240"/>
                  </a:lnTo>
                  <a:lnTo>
                    <a:pt x="58026" y="93141"/>
                  </a:lnTo>
                  <a:lnTo>
                    <a:pt x="101104" y="93141"/>
                  </a:lnTo>
                  <a:lnTo>
                    <a:pt x="101104" y="51993"/>
                  </a:lnTo>
                  <a:close/>
                </a:path>
                <a:path w="101600" h="112395">
                  <a:moveTo>
                    <a:pt x="94510" y="18643"/>
                  </a:moveTo>
                  <a:lnTo>
                    <a:pt x="59969" y="18643"/>
                  </a:lnTo>
                  <a:lnTo>
                    <a:pt x="65214" y="20192"/>
                  </a:lnTo>
                  <a:lnTo>
                    <a:pt x="73634" y="26339"/>
                  </a:lnTo>
                  <a:lnTo>
                    <a:pt x="76492" y="30530"/>
                  </a:lnTo>
                  <a:lnTo>
                    <a:pt x="78016" y="35839"/>
                  </a:lnTo>
                  <a:lnTo>
                    <a:pt x="99695" y="31775"/>
                  </a:lnTo>
                  <a:lnTo>
                    <a:pt x="97570" y="24731"/>
                  </a:lnTo>
                  <a:lnTo>
                    <a:pt x="94510" y="18643"/>
                  </a:lnTo>
                  <a:close/>
                </a:path>
              </a:pathLst>
            </a:custGeom>
            <a:solidFill>
              <a:srgbClr val="ADB3B6"/>
            </a:solidFill>
          </p:spPr>
          <p:txBody>
            <a:bodyPr wrap="square" lIns="0" tIns="0" rIns="0" bIns="0" rtlCol="0"/>
            <a:lstStyle/>
            <a:p>
              <a:endParaRPr/>
            </a:p>
          </p:txBody>
        </p:sp>
        <p:sp>
          <p:nvSpPr>
            <p:cNvPr id="256" name="object 8">
              <a:extLst>
                <a:ext uri="{FF2B5EF4-FFF2-40B4-BE49-F238E27FC236}">
                  <a16:creationId xmlns:a16="http://schemas.microsoft.com/office/drawing/2014/main" id="{FCD351DB-3A6B-475A-8343-64AD23350AC4}"/>
                </a:ext>
              </a:extLst>
            </p:cNvPr>
            <p:cNvSpPr/>
            <p:nvPr/>
          </p:nvSpPr>
          <p:spPr>
            <a:xfrm>
              <a:off x="6287497" y="9618900"/>
              <a:ext cx="81280" cy="81915"/>
            </a:xfrm>
            <a:custGeom>
              <a:avLst/>
              <a:gdLst/>
              <a:ahLst/>
              <a:cxnLst/>
              <a:rect l="l" t="t" r="r" b="b"/>
              <a:pathLst>
                <a:path w="81279" h="81915">
                  <a:moveTo>
                    <a:pt x="40248" y="0"/>
                  </a:moveTo>
                  <a:lnTo>
                    <a:pt x="32577" y="0"/>
                  </a:lnTo>
                  <a:lnTo>
                    <a:pt x="25643" y="1701"/>
                  </a:lnTo>
                  <a:lnTo>
                    <a:pt x="81" y="32284"/>
                  </a:lnTo>
                  <a:lnTo>
                    <a:pt x="0" y="49222"/>
                  </a:lnTo>
                  <a:lnTo>
                    <a:pt x="1614" y="56464"/>
                  </a:lnTo>
                  <a:lnTo>
                    <a:pt x="8396" y="68999"/>
                  </a:lnTo>
                  <a:lnTo>
                    <a:pt x="13349" y="73748"/>
                  </a:lnTo>
                  <a:lnTo>
                    <a:pt x="26366" y="80251"/>
                  </a:lnTo>
                  <a:lnTo>
                    <a:pt x="33212" y="81864"/>
                  </a:lnTo>
                  <a:lnTo>
                    <a:pt x="40400" y="81864"/>
                  </a:lnTo>
                  <a:lnTo>
                    <a:pt x="73452" y="64985"/>
                  </a:lnTo>
                  <a:lnTo>
                    <a:pt x="34914" y="64985"/>
                  </a:lnTo>
                  <a:lnTo>
                    <a:pt x="30367" y="62915"/>
                  </a:lnTo>
                  <a:lnTo>
                    <a:pt x="22988" y="54660"/>
                  </a:lnTo>
                  <a:lnTo>
                    <a:pt x="21186" y="48831"/>
                  </a:lnTo>
                  <a:lnTo>
                    <a:pt x="21217" y="32943"/>
                  </a:lnTo>
                  <a:lnTo>
                    <a:pt x="22988" y="27216"/>
                  </a:lnTo>
                  <a:lnTo>
                    <a:pt x="30367" y="18961"/>
                  </a:lnTo>
                  <a:lnTo>
                    <a:pt x="34914" y="16903"/>
                  </a:lnTo>
                  <a:lnTo>
                    <a:pt x="73708" y="16903"/>
                  </a:lnTo>
                  <a:lnTo>
                    <a:pt x="69381" y="11544"/>
                  </a:lnTo>
                  <a:lnTo>
                    <a:pt x="63302" y="6493"/>
                  </a:lnTo>
                  <a:lnTo>
                    <a:pt x="56419" y="2886"/>
                  </a:lnTo>
                  <a:lnTo>
                    <a:pt x="48734" y="721"/>
                  </a:lnTo>
                  <a:lnTo>
                    <a:pt x="40248" y="0"/>
                  </a:lnTo>
                  <a:close/>
                </a:path>
                <a:path w="81279" h="81915">
                  <a:moveTo>
                    <a:pt x="73708" y="16903"/>
                  </a:moveTo>
                  <a:lnTo>
                    <a:pt x="45734" y="16903"/>
                  </a:lnTo>
                  <a:lnTo>
                    <a:pt x="50268" y="18961"/>
                  </a:lnTo>
                  <a:lnTo>
                    <a:pt x="57583" y="27216"/>
                  </a:lnTo>
                  <a:lnTo>
                    <a:pt x="59369" y="32943"/>
                  </a:lnTo>
                  <a:lnTo>
                    <a:pt x="59370" y="48831"/>
                  </a:lnTo>
                  <a:lnTo>
                    <a:pt x="57583" y="54660"/>
                  </a:lnTo>
                  <a:lnTo>
                    <a:pt x="50268" y="62915"/>
                  </a:lnTo>
                  <a:lnTo>
                    <a:pt x="45734" y="64985"/>
                  </a:lnTo>
                  <a:lnTo>
                    <a:pt x="73452" y="64985"/>
                  </a:lnTo>
                  <a:lnTo>
                    <a:pt x="74284" y="63953"/>
                  </a:lnTo>
                  <a:lnTo>
                    <a:pt x="77868" y="56967"/>
                  </a:lnTo>
                  <a:lnTo>
                    <a:pt x="80018" y="49222"/>
                  </a:lnTo>
                  <a:lnTo>
                    <a:pt x="80716" y="40944"/>
                  </a:lnTo>
                  <a:lnTo>
                    <a:pt x="80661" y="39839"/>
                  </a:lnTo>
                  <a:lnTo>
                    <a:pt x="80026" y="32284"/>
                  </a:lnTo>
                  <a:lnTo>
                    <a:pt x="77897" y="24611"/>
                  </a:lnTo>
                  <a:lnTo>
                    <a:pt x="74349" y="17697"/>
                  </a:lnTo>
                  <a:lnTo>
                    <a:pt x="73708" y="16903"/>
                  </a:lnTo>
                  <a:close/>
                </a:path>
              </a:pathLst>
            </a:custGeom>
            <a:solidFill>
              <a:srgbClr val="ADB3B6"/>
            </a:solidFill>
          </p:spPr>
          <p:txBody>
            <a:bodyPr wrap="square" lIns="0" tIns="0" rIns="0" bIns="0" rtlCol="0"/>
            <a:lstStyle/>
            <a:p>
              <a:endParaRPr/>
            </a:p>
          </p:txBody>
        </p:sp>
        <p:sp>
          <p:nvSpPr>
            <p:cNvPr id="257" name="object 9">
              <a:extLst>
                <a:ext uri="{FF2B5EF4-FFF2-40B4-BE49-F238E27FC236}">
                  <a16:creationId xmlns:a16="http://schemas.microsoft.com/office/drawing/2014/main" id="{B65CCE8E-3BA8-42B3-ABDC-E4F73F585C95}"/>
                </a:ext>
              </a:extLst>
            </p:cNvPr>
            <p:cNvSpPr/>
            <p:nvPr/>
          </p:nvSpPr>
          <p:spPr>
            <a:xfrm>
              <a:off x="6365369" y="9620677"/>
              <a:ext cx="81915" cy="78740"/>
            </a:xfrm>
            <a:custGeom>
              <a:avLst/>
              <a:gdLst/>
              <a:ahLst/>
              <a:cxnLst/>
              <a:rect l="l" t="t" r="r" b="b"/>
              <a:pathLst>
                <a:path w="81914" h="78740">
                  <a:moveTo>
                    <a:pt x="21755" y="0"/>
                  </a:moveTo>
                  <a:lnTo>
                    <a:pt x="0" y="0"/>
                  </a:lnTo>
                  <a:lnTo>
                    <a:pt x="31559" y="78320"/>
                  </a:lnTo>
                  <a:lnTo>
                    <a:pt x="50215" y="78320"/>
                  </a:lnTo>
                  <a:lnTo>
                    <a:pt x="60150" y="53314"/>
                  </a:lnTo>
                  <a:lnTo>
                    <a:pt x="40779" y="53314"/>
                  </a:lnTo>
                  <a:lnTo>
                    <a:pt x="36499" y="39979"/>
                  </a:lnTo>
                  <a:lnTo>
                    <a:pt x="21755" y="0"/>
                  </a:lnTo>
                  <a:close/>
                </a:path>
                <a:path w="81914" h="78740">
                  <a:moveTo>
                    <a:pt x="81330" y="0"/>
                  </a:moveTo>
                  <a:lnTo>
                    <a:pt x="60032" y="0"/>
                  </a:lnTo>
                  <a:lnTo>
                    <a:pt x="45123" y="39979"/>
                  </a:lnTo>
                  <a:lnTo>
                    <a:pt x="44335" y="42189"/>
                  </a:lnTo>
                  <a:lnTo>
                    <a:pt x="42913" y="46609"/>
                  </a:lnTo>
                  <a:lnTo>
                    <a:pt x="42621" y="47688"/>
                  </a:lnTo>
                  <a:lnTo>
                    <a:pt x="41910" y="49936"/>
                  </a:lnTo>
                  <a:lnTo>
                    <a:pt x="40779" y="53314"/>
                  </a:lnTo>
                  <a:lnTo>
                    <a:pt x="60150" y="53314"/>
                  </a:lnTo>
                  <a:lnTo>
                    <a:pt x="81330" y="0"/>
                  </a:lnTo>
                  <a:close/>
                </a:path>
              </a:pathLst>
            </a:custGeom>
            <a:solidFill>
              <a:srgbClr val="ADB3B6"/>
            </a:solidFill>
          </p:spPr>
          <p:txBody>
            <a:bodyPr wrap="square" lIns="0" tIns="0" rIns="0" bIns="0" rtlCol="0"/>
            <a:lstStyle/>
            <a:p>
              <a:endParaRPr/>
            </a:p>
          </p:txBody>
        </p:sp>
        <p:sp>
          <p:nvSpPr>
            <p:cNvPr id="258" name="object 10">
              <a:extLst>
                <a:ext uri="{FF2B5EF4-FFF2-40B4-BE49-F238E27FC236}">
                  <a16:creationId xmlns:a16="http://schemas.microsoft.com/office/drawing/2014/main" id="{06A77C33-05CB-4819-BE89-F7028E6863C8}"/>
                </a:ext>
              </a:extLst>
            </p:cNvPr>
            <p:cNvSpPr/>
            <p:nvPr/>
          </p:nvSpPr>
          <p:spPr>
            <a:xfrm>
              <a:off x="6440771" y="9595514"/>
              <a:ext cx="21590" cy="21590"/>
            </a:xfrm>
            <a:custGeom>
              <a:avLst/>
              <a:gdLst/>
              <a:ahLst/>
              <a:cxnLst/>
              <a:rect l="l" t="t" r="r" b="b"/>
              <a:pathLst>
                <a:path w="21589" h="21590">
                  <a:moveTo>
                    <a:pt x="12242" y="0"/>
                  </a:moveTo>
                  <a:lnTo>
                    <a:pt x="8724" y="0"/>
                  </a:lnTo>
                  <a:lnTo>
                    <a:pt x="7010" y="469"/>
                  </a:lnTo>
                  <a:lnTo>
                    <a:pt x="3644" y="2273"/>
                  </a:lnTo>
                  <a:lnTo>
                    <a:pt x="2349" y="3556"/>
                  </a:lnTo>
                  <a:lnTo>
                    <a:pt x="505" y="6858"/>
                  </a:lnTo>
                  <a:lnTo>
                    <a:pt x="0" y="8674"/>
                  </a:lnTo>
                  <a:lnTo>
                    <a:pt x="0" y="12306"/>
                  </a:lnTo>
                  <a:lnTo>
                    <a:pt x="8674" y="20980"/>
                  </a:lnTo>
                  <a:lnTo>
                    <a:pt x="12306" y="20980"/>
                  </a:lnTo>
                  <a:lnTo>
                    <a:pt x="14046" y="20523"/>
                  </a:lnTo>
                  <a:lnTo>
                    <a:pt x="16348" y="19240"/>
                  </a:lnTo>
                  <a:lnTo>
                    <a:pt x="8978" y="19240"/>
                  </a:lnTo>
                  <a:lnTo>
                    <a:pt x="7531" y="18846"/>
                  </a:lnTo>
                  <a:lnTo>
                    <a:pt x="4749" y="17310"/>
                  </a:lnTo>
                  <a:lnTo>
                    <a:pt x="3670" y="16217"/>
                  </a:lnTo>
                  <a:lnTo>
                    <a:pt x="2120" y="13462"/>
                  </a:lnTo>
                  <a:lnTo>
                    <a:pt x="1816" y="12306"/>
                  </a:lnTo>
                  <a:lnTo>
                    <a:pt x="1822" y="8674"/>
                  </a:lnTo>
                  <a:lnTo>
                    <a:pt x="9017" y="1739"/>
                  </a:lnTo>
                  <a:lnTo>
                    <a:pt x="16331" y="1739"/>
                  </a:lnTo>
                  <a:lnTo>
                    <a:pt x="13970" y="469"/>
                  </a:lnTo>
                  <a:lnTo>
                    <a:pt x="12242" y="0"/>
                  </a:lnTo>
                  <a:close/>
                </a:path>
                <a:path w="21589" h="21590">
                  <a:moveTo>
                    <a:pt x="16331" y="1739"/>
                  </a:moveTo>
                  <a:lnTo>
                    <a:pt x="11950" y="1739"/>
                  </a:lnTo>
                  <a:lnTo>
                    <a:pt x="13385" y="2120"/>
                  </a:lnTo>
                  <a:lnTo>
                    <a:pt x="16179" y="3632"/>
                  </a:lnTo>
                  <a:lnTo>
                    <a:pt x="17272" y="4711"/>
                  </a:lnTo>
                  <a:lnTo>
                    <a:pt x="18825" y="7480"/>
                  </a:lnTo>
                  <a:lnTo>
                    <a:pt x="19148" y="8674"/>
                  </a:lnTo>
                  <a:lnTo>
                    <a:pt x="19150" y="12306"/>
                  </a:lnTo>
                  <a:lnTo>
                    <a:pt x="18846" y="13462"/>
                  </a:lnTo>
                  <a:lnTo>
                    <a:pt x="17310" y="16217"/>
                  </a:lnTo>
                  <a:lnTo>
                    <a:pt x="16230" y="17310"/>
                  </a:lnTo>
                  <a:lnTo>
                    <a:pt x="13449" y="18846"/>
                  </a:lnTo>
                  <a:lnTo>
                    <a:pt x="12001" y="19240"/>
                  </a:lnTo>
                  <a:lnTo>
                    <a:pt x="16348" y="19240"/>
                  </a:lnTo>
                  <a:lnTo>
                    <a:pt x="17373" y="18669"/>
                  </a:lnTo>
                  <a:lnTo>
                    <a:pt x="18656" y="17373"/>
                  </a:lnTo>
                  <a:lnTo>
                    <a:pt x="20510" y="14046"/>
                  </a:lnTo>
                  <a:lnTo>
                    <a:pt x="20967" y="12306"/>
                  </a:lnTo>
                  <a:lnTo>
                    <a:pt x="20967" y="8674"/>
                  </a:lnTo>
                  <a:lnTo>
                    <a:pt x="20546" y="7061"/>
                  </a:lnTo>
                  <a:lnTo>
                    <a:pt x="20475" y="6858"/>
                  </a:lnTo>
                  <a:lnTo>
                    <a:pt x="18630" y="3556"/>
                  </a:lnTo>
                  <a:lnTo>
                    <a:pt x="17322" y="2273"/>
                  </a:lnTo>
                  <a:lnTo>
                    <a:pt x="16331" y="1739"/>
                  </a:lnTo>
                  <a:close/>
                </a:path>
                <a:path w="21589" h="21590">
                  <a:moveTo>
                    <a:pt x="11087" y="5016"/>
                  </a:moveTo>
                  <a:lnTo>
                    <a:pt x="5892" y="5016"/>
                  </a:lnTo>
                  <a:lnTo>
                    <a:pt x="5892" y="16294"/>
                  </a:lnTo>
                  <a:lnTo>
                    <a:pt x="7708" y="16294"/>
                  </a:lnTo>
                  <a:lnTo>
                    <a:pt x="7708" y="11506"/>
                  </a:lnTo>
                  <a:lnTo>
                    <a:pt x="11908" y="11506"/>
                  </a:lnTo>
                  <a:lnTo>
                    <a:pt x="11760" y="11417"/>
                  </a:lnTo>
                  <a:lnTo>
                    <a:pt x="11366" y="11252"/>
                  </a:lnTo>
                  <a:lnTo>
                    <a:pt x="12344" y="11176"/>
                  </a:lnTo>
                  <a:lnTo>
                    <a:pt x="13119" y="10833"/>
                  </a:lnTo>
                  <a:lnTo>
                    <a:pt x="13980" y="9944"/>
                  </a:lnTo>
                  <a:lnTo>
                    <a:pt x="7708" y="9944"/>
                  </a:lnTo>
                  <a:lnTo>
                    <a:pt x="7708" y="6540"/>
                  </a:lnTo>
                  <a:lnTo>
                    <a:pt x="14145" y="6540"/>
                  </a:lnTo>
                  <a:lnTo>
                    <a:pt x="13703" y="5892"/>
                  </a:lnTo>
                  <a:lnTo>
                    <a:pt x="13246" y="5524"/>
                  </a:lnTo>
                  <a:lnTo>
                    <a:pt x="12052" y="5118"/>
                  </a:lnTo>
                  <a:lnTo>
                    <a:pt x="11087" y="5016"/>
                  </a:lnTo>
                  <a:close/>
                </a:path>
                <a:path w="21589" h="21590">
                  <a:moveTo>
                    <a:pt x="11908" y="11506"/>
                  </a:moveTo>
                  <a:lnTo>
                    <a:pt x="9423" y="11506"/>
                  </a:lnTo>
                  <a:lnTo>
                    <a:pt x="9906" y="11633"/>
                  </a:lnTo>
                  <a:lnTo>
                    <a:pt x="10718" y="12242"/>
                  </a:lnTo>
                  <a:lnTo>
                    <a:pt x="11353" y="13119"/>
                  </a:lnTo>
                  <a:lnTo>
                    <a:pt x="13144" y="16294"/>
                  </a:lnTo>
                  <a:lnTo>
                    <a:pt x="15367" y="16294"/>
                  </a:lnTo>
                  <a:lnTo>
                    <a:pt x="13335" y="13042"/>
                  </a:lnTo>
                  <a:lnTo>
                    <a:pt x="12724" y="12242"/>
                  </a:lnTo>
                  <a:lnTo>
                    <a:pt x="12077" y="11607"/>
                  </a:lnTo>
                  <a:lnTo>
                    <a:pt x="11908" y="11506"/>
                  </a:lnTo>
                  <a:close/>
                </a:path>
                <a:path w="21589" h="21590">
                  <a:moveTo>
                    <a:pt x="14145" y="6540"/>
                  </a:moveTo>
                  <a:lnTo>
                    <a:pt x="10668" y="6540"/>
                  </a:lnTo>
                  <a:lnTo>
                    <a:pt x="11277" y="6604"/>
                  </a:lnTo>
                  <a:lnTo>
                    <a:pt x="11938" y="6858"/>
                  </a:lnTo>
                  <a:lnTo>
                    <a:pt x="12192" y="7061"/>
                  </a:lnTo>
                  <a:lnTo>
                    <a:pt x="12481" y="7480"/>
                  </a:lnTo>
                  <a:lnTo>
                    <a:pt x="12579" y="8902"/>
                  </a:lnTo>
                  <a:lnTo>
                    <a:pt x="12471" y="9156"/>
                  </a:lnTo>
                  <a:lnTo>
                    <a:pt x="11696" y="9791"/>
                  </a:lnTo>
                  <a:lnTo>
                    <a:pt x="10972" y="9944"/>
                  </a:lnTo>
                  <a:lnTo>
                    <a:pt x="13980" y="9944"/>
                  </a:lnTo>
                  <a:lnTo>
                    <a:pt x="14300" y="9613"/>
                  </a:lnTo>
                  <a:lnTo>
                    <a:pt x="14487" y="9156"/>
                  </a:lnTo>
                  <a:lnTo>
                    <a:pt x="14592" y="7480"/>
                  </a:lnTo>
                  <a:lnTo>
                    <a:pt x="14455" y="7061"/>
                  </a:lnTo>
                  <a:lnTo>
                    <a:pt x="14362" y="6858"/>
                  </a:lnTo>
                  <a:lnTo>
                    <a:pt x="14145" y="6540"/>
                  </a:lnTo>
                  <a:close/>
                </a:path>
              </a:pathLst>
            </a:custGeom>
            <a:solidFill>
              <a:srgbClr val="ADB3B6"/>
            </a:solidFill>
          </p:spPr>
          <p:txBody>
            <a:bodyPr wrap="square" lIns="0" tIns="0" rIns="0" bIns="0" rtlCol="0"/>
            <a:lstStyle/>
            <a:p>
              <a:endParaRPr/>
            </a:p>
          </p:txBody>
        </p:sp>
        <p:sp>
          <p:nvSpPr>
            <p:cNvPr id="259" name="object 11">
              <a:extLst>
                <a:ext uri="{FF2B5EF4-FFF2-40B4-BE49-F238E27FC236}">
                  <a16:creationId xmlns:a16="http://schemas.microsoft.com/office/drawing/2014/main" id="{940ECB27-DB9F-4F41-B17F-4AB2A47CFE85}"/>
                </a:ext>
              </a:extLst>
            </p:cNvPr>
            <p:cNvSpPr/>
            <p:nvPr/>
          </p:nvSpPr>
          <p:spPr>
            <a:xfrm>
              <a:off x="6196812" y="9355811"/>
              <a:ext cx="251460" cy="110489"/>
            </a:xfrm>
            <a:custGeom>
              <a:avLst/>
              <a:gdLst/>
              <a:ahLst/>
              <a:cxnLst/>
              <a:rect l="l" t="t" r="r" b="b"/>
              <a:pathLst>
                <a:path w="251460" h="110490">
                  <a:moveTo>
                    <a:pt x="0" y="0"/>
                  </a:moveTo>
                  <a:lnTo>
                    <a:pt x="251460" y="0"/>
                  </a:lnTo>
                  <a:lnTo>
                    <a:pt x="251460" y="110108"/>
                  </a:lnTo>
                  <a:lnTo>
                    <a:pt x="0" y="110108"/>
                  </a:lnTo>
                  <a:lnTo>
                    <a:pt x="0" y="0"/>
                  </a:lnTo>
                  <a:close/>
                </a:path>
              </a:pathLst>
            </a:custGeom>
            <a:solidFill>
              <a:srgbClr val="ED1C24"/>
            </a:solidFill>
          </p:spPr>
          <p:txBody>
            <a:bodyPr wrap="square" lIns="0" tIns="0" rIns="0" bIns="0" rtlCol="0"/>
            <a:lstStyle/>
            <a:p>
              <a:endParaRPr/>
            </a:p>
          </p:txBody>
        </p:sp>
        <p:sp>
          <p:nvSpPr>
            <p:cNvPr id="260" name="object 12">
              <a:extLst>
                <a:ext uri="{FF2B5EF4-FFF2-40B4-BE49-F238E27FC236}">
                  <a16:creationId xmlns:a16="http://schemas.microsoft.com/office/drawing/2014/main" id="{B9EC5EBB-8061-4F62-8000-60DC211CAA65}"/>
                </a:ext>
              </a:extLst>
            </p:cNvPr>
            <p:cNvSpPr/>
            <p:nvPr/>
          </p:nvSpPr>
          <p:spPr>
            <a:xfrm>
              <a:off x="6196812" y="9170010"/>
              <a:ext cx="251460" cy="186055"/>
            </a:xfrm>
            <a:custGeom>
              <a:avLst/>
              <a:gdLst/>
              <a:ahLst/>
              <a:cxnLst/>
              <a:rect l="l" t="t" r="r" b="b"/>
              <a:pathLst>
                <a:path w="251460" h="186054">
                  <a:moveTo>
                    <a:pt x="0" y="0"/>
                  </a:moveTo>
                  <a:lnTo>
                    <a:pt x="251460" y="0"/>
                  </a:lnTo>
                  <a:lnTo>
                    <a:pt x="251460" y="185800"/>
                  </a:lnTo>
                  <a:lnTo>
                    <a:pt x="0" y="185800"/>
                  </a:lnTo>
                  <a:lnTo>
                    <a:pt x="0" y="0"/>
                  </a:lnTo>
                  <a:close/>
                </a:path>
              </a:pathLst>
            </a:custGeom>
            <a:solidFill>
              <a:srgbClr val="777878"/>
            </a:solidFill>
          </p:spPr>
          <p:txBody>
            <a:bodyPr wrap="square" lIns="0" tIns="0" rIns="0" bIns="0" rtlCol="0"/>
            <a:lstStyle/>
            <a:p>
              <a:endParaRPr/>
            </a:p>
          </p:txBody>
        </p:sp>
        <p:sp>
          <p:nvSpPr>
            <p:cNvPr id="261" name="object 13">
              <a:extLst>
                <a:ext uri="{FF2B5EF4-FFF2-40B4-BE49-F238E27FC236}">
                  <a16:creationId xmlns:a16="http://schemas.microsoft.com/office/drawing/2014/main" id="{D0066732-0071-4DF7-9981-C58228BF98D2}"/>
                </a:ext>
              </a:extLst>
            </p:cNvPr>
            <p:cNvSpPr/>
            <p:nvPr/>
          </p:nvSpPr>
          <p:spPr>
            <a:xfrm>
              <a:off x="6196812" y="8626386"/>
              <a:ext cx="251460" cy="544195"/>
            </a:xfrm>
            <a:custGeom>
              <a:avLst/>
              <a:gdLst/>
              <a:ahLst/>
              <a:cxnLst/>
              <a:rect l="l" t="t" r="r" b="b"/>
              <a:pathLst>
                <a:path w="251460" h="544195">
                  <a:moveTo>
                    <a:pt x="0" y="0"/>
                  </a:moveTo>
                  <a:lnTo>
                    <a:pt x="251460" y="0"/>
                  </a:lnTo>
                  <a:lnTo>
                    <a:pt x="251460" y="543623"/>
                  </a:lnTo>
                  <a:lnTo>
                    <a:pt x="0" y="543623"/>
                  </a:lnTo>
                  <a:lnTo>
                    <a:pt x="0" y="0"/>
                  </a:lnTo>
                  <a:close/>
                </a:path>
              </a:pathLst>
            </a:custGeom>
            <a:solidFill>
              <a:srgbClr val="E3E3DD"/>
            </a:solidFill>
          </p:spPr>
          <p:txBody>
            <a:bodyPr wrap="square" lIns="0" tIns="0" rIns="0" bIns="0" rtlCol="0"/>
            <a:lstStyle/>
            <a:p>
              <a:endParaRPr/>
            </a:p>
          </p:txBody>
        </p:sp>
        <p:sp>
          <p:nvSpPr>
            <p:cNvPr id="262" name="object 14">
              <a:extLst>
                <a:ext uri="{FF2B5EF4-FFF2-40B4-BE49-F238E27FC236}">
                  <a16:creationId xmlns:a16="http://schemas.microsoft.com/office/drawing/2014/main" id="{BDF83EEE-2588-4B83-86DA-D6D255315D12}"/>
                </a:ext>
              </a:extLst>
            </p:cNvPr>
            <p:cNvSpPr/>
            <p:nvPr/>
          </p:nvSpPr>
          <p:spPr>
            <a:xfrm>
              <a:off x="6196812" y="7724914"/>
              <a:ext cx="251460" cy="901700"/>
            </a:xfrm>
            <a:custGeom>
              <a:avLst/>
              <a:gdLst/>
              <a:ahLst/>
              <a:cxnLst/>
              <a:rect l="l" t="t" r="r" b="b"/>
              <a:pathLst>
                <a:path w="251460" h="901700">
                  <a:moveTo>
                    <a:pt x="0" y="0"/>
                  </a:moveTo>
                  <a:lnTo>
                    <a:pt x="251460" y="0"/>
                  </a:lnTo>
                  <a:lnTo>
                    <a:pt x="251460" y="901471"/>
                  </a:lnTo>
                  <a:lnTo>
                    <a:pt x="0" y="901471"/>
                  </a:lnTo>
                  <a:lnTo>
                    <a:pt x="0" y="0"/>
                  </a:lnTo>
                  <a:close/>
                </a:path>
              </a:pathLst>
            </a:custGeom>
            <a:solidFill>
              <a:srgbClr val="8CD2F4"/>
            </a:solidFill>
          </p:spPr>
          <p:txBody>
            <a:bodyPr wrap="square" lIns="0" tIns="0" rIns="0" bIns="0" rtlCol="0"/>
            <a:lstStyle/>
            <a:p>
              <a:endParaRPr/>
            </a:p>
          </p:txBody>
        </p:sp>
        <p:sp>
          <p:nvSpPr>
            <p:cNvPr id="263" name="object 15">
              <a:extLst>
                <a:ext uri="{FF2B5EF4-FFF2-40B4-BE49-F238E27FC236}">
                  <a16:creationId xmlns:a16="http://schemas.microsoft.com/office/drawing/2014/main" id="{DCD59458-8EB2-4A95-8513-DC6AF600932B}"/>
                </a:ext>
              </a:extLst>
            </p:cNvPr>
            <p:cNvSpPr/>
            <p:nvPr/>
          </p:nvSpPr>
          <p:spPr>
            <a:xfrm>
              <a:off x="6196803" y="7711159"/>
              <a:ext cx="251460" cy="13970"/>
            </a:xfrm>
            <a:custGeom>
              <a:avLst/>
              <a:gdLst/>
              <a:ahLst/>
              <a:cxnLst/>
              <a:rect l="l" t="t" r="r" b="b"/>
              <a:pathLst>
                <a:path w="251460" h="13970">
                  <a:moveTo>
                    <a:pt x="0" y="13754"/>
                  </a:moveTo>
                  <a:lnTo>
                    <a:pt x="251460" y="13754"/>
                  </a:lnTo>
                  <a:lnTo>
                    <a:pt x="251460" y="0"/>
                  </a:lnTo>
                  <a:lnTo>
                    <a:pt x="0" y="0"/>
                  </a:lnTo>
                  <a:lnTo>
                    <a:pt x="0" y="13754"/>
                  </a:lnTo>
                  <a:close/>
                </a:path>
              </a:pathLst>
            </a:custGeom>
            <a:solidFill>
              <a:srgbClr val="F27179"/>
            </a:solidFill>
          </p:spPr>
          <p:txBody>
            <a:bodyPr wrap="square" lIns="0" tIns="0" rIns="0" bIns="0" rtlCol="0"/>
            <a:lstStyle/>
            <a:p>
              <a:endParaRPr/>
            </a:p>
          </p:txBody>
        </p:sp>
        <p:sp>
          <p:nvSpPr>
            <p:cNvPr id="264" name="object 16">
              <a:extLst>
                <a:ext uri="{FF2B5EF4-FFF2-40B4-BE49-F238E27FC236}">
                  <a16:creationId xmlns:a16="http://schemas.microsoft.com/office/drawing/2014/main" id="{B56A5E32-BF8D-463C-9351-4BB0FB2AD9E1}"/>
                </a:ext>
              </a:extLst>
            </p:cNvPr>
            <p:cNvSpPr/>
            <p:nvPr/>
          </p:nvSpPr>
          <p:spPr>
            <a:xfrm>
              <a:off x="5833592" y="9238818"/>
              <a:ext cx="251460" cy="227329"/>
            </a:xfrm>
            <a:custGeom>
              <a:avLst/>
              <a:gdLst/>
              <a:ahLst/>
              <a:cxnLst/>
              <a:rect l="l" t="t" r="r" b="b"/>
              <a:pathLst>
                <a:path w="251460" h="227329">
                  <a:moveTo>
                    <a:pt x="0" y="0"/>
                  </a:moveTo>
                  <a:lnTo>
                    <a:pt x="251460" y="0"/>
                  </a:lnTo>
                  <a:lnTo>
                    <a:pt x="251460" y="227088"/>
                  </a:lnTo>
                  <a:lnTo>
                    <a:pt x="0" y="227088"/>
                  </a:lnTo>
                  <a:lnTo>
                    <a:pt x="0" y="0"/>
                  </a:lnTo>
                  <a:close/>
                </a:path>
              </a:pathLst>
            </a:custGeom>
            <a:solidFill>
              <a:srgbClr val="ED1C24"/>
            </a:solidFill>
          </p:spPr>
          <p:txBody>
            <a:bodyPr wrap="square" lIns="0" tIns="0" rIns="0" bIns="0" rtlCol="0"/>
            <a:lstStyle/>
            <a:p>
              <a:endParaRPr/>
            </a:p>
          </p:txBody>
        </p:sp>
        <p:sp>
          <p:nvSpPr>
            <p:cNvPr id="265" name="object 17">
              <a:extLst>
                <a:ext uri="{FF2B5EF4-FFF2-40B4-BE49-F238E27FC236}">
                  <a16:creationId xmlns:a16="http://schemas.microsoft.com/office/drawing/2014/main" id="{D28591A8-BB1D-4764-8DDC-FD0067011315}"/>
                </a:ext>
              </a:extLst>
            </p:cNvPr>
            <p:cNvSpPr/>
            <p:nvPr/>
          </p:nvSpPr>
          <p:spPr>
            <a:xfrm>
              <a:off x="5833592" y="8929154"/>
              <a:ext cx="251460" cy="309880"/>
            </a:xfrm>
            <a:custGeom>
              <a:avLst/>
              <a:gdLst/>
              <a:ahLst/>
              <a:cxnLst/>
              <a:rect l="l" t="t" r="r" b="b"/>
              <a:pathLst>
                <a:path w="251460" h="309879">
                  <a:moveTo>
                    <a:pt x="0" y="0"/>
                  </a:moveTo>
                  <a:lnTo>
                    <a:pt x="251460" y="0"/>
                  </a:lnTo>
                  <a:lnTo>
                    <a:pt x="251460" y="309664"/>
                  </a:lnTo>
                  <a:lnTo>
                    <a:pt x="0" y="309664"/>
                  </a:lnTo>
                  <a:lnTo>
                    <a:pt x="0" y="0"/>
                  </a:lnTo>
                  <a:close/>
                </a:path>
              </a:pathLst>
            </a:custGeom>
            <a:solidFill>
              <a:srgbClr val="777878"/>
            </a:solidFill>
          </p:spPr>
          <p:txBody>
            <a:bodyPr wrap="square" lIns="0" tIns="0" rIns="0" bIns="0" rtlCol="0"/>
            <a:lstStyle/>
            <a:p>
              <a:endParaRPr/>
            </a:p>
          </p:txBody>
        </p:sp>
        <p:sp>
          <p:nvSpPr>
            <p:cNvPr id="266" name="object 18">
              <a:extLst>
                <a:ext uri="{FF2B5EF4-FFF2-40B4-BE49-F238E27FC236}">
                  <a16:creationId xmlns:a16="http://schemas.microsoft.com/office/drawing/2014/main" id="{4507E578-A9F3-4F16-BC91-84405D6C1608}"/>
                </a:ext>
              </a:extLst>
            </p:cNvPr>
            <p:cNvSpPr/>
            <p:nvPr/>
          </p:nvSpPr>
          <p:spPr>
            <a:xfrm>
              <a:off x="5833592" y="8474989"/>
              <a:ext cx="251460" cy="454659"/>
            </a:xfrm>
            <a:custGeom>
              <a:avLst/>
              <a:gdLst/>
              <a:ahLst/>
              <a:cxnLst/>
              <a:rect l="l" t="t" r="r" b="b"/>
              <a:pathLst>
                <a:path w="251460" h="454659">
                  <a:moveTo>
                    <a:pt x="0" y="0"/>
                  </a:moveTo>
                  <a:lnTo>
                    <a:pt x="251460" y="0"/>
                  </a:lnTo>
                  <a:lnTo>
                    <a:pt x="251460" y="454177"/>
                  </a:lnTo>
                  <a:lnTo>
                    <a:pt x="0" y="454177"/>
                  </a:lnTo>
                  <a:lnTo>
                    <a:pt x="0" y="0"/>
                  </a:lnTo>
                  <a:close/>
                </a:path>
              </a:pathLst>
            </a:custGeom>
            <a:solidFill>
              <a:srgbClr val="E3E3DD"/>
            </a:solidFill>
          </p:spPr>
          <p:txBody>
            <a:bodyPr wrap="square" lIns="0" tIns="0" rIns="0" bIns="0" rtlCol="0"/>
            <a:lstStyle/>
            <a:p>
              <a:endParaRPr/>
            </a:p>
          </p:txBody>
        </p:sp>
        <p:sp>
          <p:nvSpPr>
            <p:cNvPr id="267" name="object 19">
              <a:extLst>
                <a:ext uri="{FF2B5EF4-FFF2-40B4-BE49-F238E27FC236}">
                  <a16:creationId xmlns:a16="http://schemas.microsoft.com/office/drawing/2014/main" id="{6E766583-3ED0-4D63-8EA6-70CE28150F06}"/>
                </a:ext>
              </a:extLst>
            </p:cNvPr>
            <p:cNvSpPr/>
            <p:nvPr/>
          </p:nvSpPr>
          <p:spPr>
            <a:xfrm>
              <a:off x="5833592" y="7738681"/>
              <a:ext cx="251460" cy="736600"/>
            </a:xfrm>
            <a:custGeom>
              <a:avLst/>
              <a:gdLst/>
              <a:ahLst/>
              <a:cxnLst/>
              <a:rect l="l" t="t" r="r" b="b"/>
              <a:pathLst>
                <a:path w="251460" h="736600">
                  <a:moveTo>
                    <a:pt x="0" y="0"/>
                  </a:moveTo>
                  <a:lnTo>
                    <a:pt x="251460" y="0"/>
                  </a:lnTo>
                  <a:lnTo>
                    <a:pt x="251460" y="736307"/>
                  </a:lnTo>
                  <a:lnTo>
                    <a:pt x="0" y="736307"/>
                  </a:lnTo>
                  <a:lnTo>
                    <a:pt x="0" y="0"/>
                  </a:lnTo>
                  <a:close/>
                </a:path>
              </a:pathLst>
            </a:custGeom>
            <a:solidFill>
              <a:srgbClr val="8CD2F4"/>
            </a:solidFill>
          </p:spPr>
          <p:txBody>
            <a:bodyPr wrap="square" lIns="0" tIns="0" rIns="0" bIns="0" rtlCol="0"/>
            <a:lstStyle/>
            <a:p>
              <a:endParaRPr/>
            </a:p>
          </p:txBody>
        </p:sp>
        <p:sp>
          <p:nvSpPr>
            <p:cNvPr id="268" name="object 20">
              <a:extLst>
                <a:ext uri="{FF2B5EF4-FFF2-40B4-BE49-F238E27FC236}">
                  <a16:creationId xmlns:a16="http://schemas.microsoft.com/office/drawing/2014/main" id="{E537E24A-17B6-4301-8B64-7BF8EB185FB6}"/>
                </a:ext>
              </a:extLst>
            </p:cNvPr>
            <p:cNvSpPr/>
            <p:nvPr/>
          </p:nvSpPr>
          <p:spPr>
            <a:xfrm>
              <a:off x="5833583" y="7711159"/>
              <a:ext cx="251460" cy="27940"/>
            </a:xfrm>
            <a:custGeom>
              <a:avLst/>
              <a:gdLst/>
              <a:ahLst/>
              <a:cxnLst/>
              <a:rect l="l" t="t" r="r" b="b"/>
              <a:pathLst>
                <a:path w="251460" h="27940">
                  <a:moveTo>
                    <a:pt x="245300" y="0"/>
                  </a:moveTo>
                  <a:lnTo>
                    <a:pt x="6172" y="0"/>
                  </a:lnTo>
                  <a:lnTo>
                    <a:pt x="0" y="6159"/>
                  </a:lnTo>
                  <a:lnTo>
                    <a:pt x="0" y="27520"/>
                  </a:lnTo>
                  <a:lnTo>
                    <a:pt x="251460" y="27520"/>
                  </a:lnTo>
                  <a:lnTo>
                    <a:pt x="251460" y="6159"/>
                  </a:lnTo>
                  <a:lnTo>
                    <a:pt x="245300" y="0"/>
                  </a:lnTo>
                  <a:close/>
                </a:path>
              </a:pathLst>
            </a:custGeom>
            <a:solidFill>
              <a:srgbClr val="F27179"/>
            </a:solidFill>
          </p:spPr>
          <p:txBody>
            <a:bodyPr wrap="square" lIns="0" tIns="0" rIns="0" bIns="0" rtlCol="0"/>
            <a:lstStyle/>
            <a:p>
              <a:endParaRPr/>
            </a:p>
          </p:txBody>
        </p:sp>
        <p:sp>
          <p:nvSpPr>
            <p:cNvPr id="269" name="object 21">
              <a:extLst>
                <a:ext uri="{FF2B5EF4-FFF2-40B4-BE49-F238E27FC236}">
                  <a16:creationId xmlns:a16="http://schemas.microsoft.com/office/drawing/2014/main" id="{6CC256AB-8A0A-4231-9AFE-001921720D7D}"/>
                </a:ext>
              </a:extLst>
            </p:cNvPr>
            <p:cNvSpPr/>
            <p:nvPr/>
          </p:nvSpPr>
          <p:spPr>
            <a:xfrm>
              <a:off x="5470372" y="9321406"/>
              <a:ext cx="251460" cy="144780"/>
            </a:xfrm>
            <a:custGeom>
              <a:avLst/>
              <a:gdLst/>
              <a:ahLst/>
              <a:cxnLst/>
              <a:rect l="l" t="t" r="r" b="b"/>
              <a:pathLst>
                <a:path w="251460" h="144779">
                  <a:moveTo>
                    <a:pt x="0" y="0"/>
                  </a:moveTo>
                  <a:lnTo>
                    <a:pt x="251460" y="0"/>
                  </a:lnTo>
                  <a:lnTo>
                    <a:pt x="251460" y="144500"/>
                  </a:lnTo>
                  <a:lnTo>
                    <a:pt x="0" y="144500"/>
                  </a:lnTo>
                  <a:lnTo>
                    <a:pt x="0" y="0"/>
                  </a:lnTo>
                  <a:close/>
                </a:path>
              </a:pathLst>
            </a:custGeom>
            <a:solidFill>
              <a:srgbClr val="ED1C24"/>
            </a:solidFill>
          </p:spPr>
          <p:txBody>
            <a:bodyPr wrap="square" lIns="0" tIns="0" rIns="0" bIns="0" rtlCol="0"/>
            <a:lstStyle/>
            <a:p>
              <a:endParaRPr/>
            </a:p>
          </p:txBody>
        </p:sp>
        <p:sp>
          <p:nvSpPr>
            <p:cNvPr id="270" name="object 22">
              <a:extLst>
                <a:ext uri="{FF2B5EF4-FFF2-40B4-BE49-F238E27FC236}">
                  <a16:creationId xmlns:a16="http://schemas.microsoft.com/office/drawing/2014/main" id="{47DA1806-154D-48F7-96BF-A7FAC51BC9E0}"/>
                </a:ext>
              </a:extLst>
            </p:cNvPr>
            <p:cNvSpPr/>
            <p:nvPr/>
          </p:nvSpPr>
          <p:spPr>
            <a:xfrm>
              <a:off x="5470372" y="9046147"/>
              <a:ext cx="251460" cy="275590"/>
            </a:xfrm>
            <a:custGeom>
              <a:avLst/>
              <a:gdLst/>
              <a:ahLst/>
              <a:cxnLst/>
              <a:rect l="l" t="t" r="r" b="b"/>
              <a:pathLst>
                <a:path w="251460" h="275590">
                  <a:moveTo>
                    <a:pt x="0" y="0"/>
                  </a:moveTo>
                  <a:lnTo>
                    <a:pt x="251460" y="0"/>
                  </a:lnTo>
                  <a:lnTo>
                    <a:pt x="251460" y="275259"/>
                  </a:lnTo>
                  <a:lnTo>
                    <a:pt x="0" y="275259"/>
                  </a:lnTo>
                  <a:lnTo>
                    <a:pt x="0" y="0"/>
                  </a:lnTo>
                  <a:close/>
                </a:path>
              </a:pathLst>
            </a:custGeom>
            <a:solidFill>
              <a:srgbClr val="777878"/>
            </a:solidFill>
          </p:spPr>
          <p:txBody>
            <a:bodyPr wrap="square" lIns="0" tIns="0" rIns="0" bIns="0" rtlCol="0"/>
            <a:lstStyle/>
            <a:p>
              <a:endParaRPr/>
            </a:p>
          </p:txBody>
        </p:sp>
        <p:sp>
          <p:nvSpPr>
            <p:cNvPr id="271" name="object 23">
              <a:extLst>
                <a:ext uri="{FF2B5EF4-FFF2-40B4-BE49-F238E27FC236}">
                  <a16:creationId xmlns:a16="http://schemas.microsoft.com/office/drawing/2014/main" id="{26A46C1E-3C3E-466A-AA54-BF27095050C8}"/>
                </a:ext>
              </a:extLst>
            </p:cNvPr>
            <p:cNvSpPr/>
            <p:nvPr/>
          </p:nvSpPr>
          <p:spPr>
            <a:xfrm>
              <a:off x="5470372" y="8495639"/>
              <a:ext cx="251460" cy="550545"/>
            </a:xfrm>
            <a:custGeom>
              <a:avLst/>
              <a:gdLst/>
              <a:ahLst/>
              <a:cxnLst/>
              <a:rect l="l" t="t" r="r" b="b"/>
              <a:pathLst>
                <a:path w="251460" h="550545">
                  <a:moveTo>
                    <a:pt x="0" y="0"/>
                  </a:moveTo>
                  <a:lnTo>
                    <a:pt x="251460" y="0"/>
                  </a:lnTo>
                  <a:lnTo>
                    <a:pt x="251460" y="550506"/>
                  </a:lnTo>
                  <a:lnTo>
                    <a:pt x="0" y="550506"/>
                  </a:lnTo>
                  <a:lnTo>
                    <a:pt x="0" y="0"/>
                  </a:lnTo>
                  <a:close/>
                </a:path>
              </a:pathLst>
            </a:custGeom>
            <a:solidFill>
              <a:srgbClr val="E3E3DD"/>
            </a:solidFill>
          </p:spPr>
          <p:txBody>
            <a:bodyPr wrap="square" lIns="0" tIns="0" rIns="0" bIns="0" rtlCol="0"/>
            <a:lstStyle/>
            <a:p>
              <a:endParaRPr/>
            </a:p>
          </p:txBody>
        </p:sp>
        <p:sp>
          <p:nvSpPr>
            <p:cNvPr id="272" name="object 24">
              <a:extLst>
                <a:ext uri="{FF2B5EF4-FFF2-40B4-BE49-F238E27FC236}">
                  <a16:creationId xmlns:a16="http://schemas.microsoft.com/office/drawing/2014/main" id="{0EA2D574-EA18-46E5-B83A-06F712808148}"/>
                </a:ext>
              </a:extLst>
            </p:cNvPr>
            <p:cNvSpPr/>
            <p:nvPr/>
          </p:nvSpPr>
          <p:spPr>
            <a:xfrm>
              <a:off x="5470372" y="7745565"/>
              <a:ext cx="251460" cy="750570"/>
            </a:xfrm>
            <a:custGeom>
              <a:avLst/>
              <a:gdLst/>
              <a:ahLst/>
              <a:cxnLst/>
              <a:rect l="l" t="t" r="r" b="b"/>
              <a:pathLst>
                <a:path w="251460" h="750570">
                  <a:moveTo>
                    <a:pt x="0" y="0"/>
                  </a:moveTo>
                  <a:lnTo>
                    <a:pt x="251460" y="0"/>
                  </a:lnTo>
                  <a:lnTo>
                    <a:pt x="251460" y="750074"/>
                  </a:lnTo>
                  <a:lnTo>
                    <a:pt x="0" y="750074"/>
                  </a:lnTo>
                  <a:lnTo>
                    <a:pt x="0" y="0"/>
                  </a:lnTo>
                  <a:close/>
                </a:path>
              </a:pathLst>
            </a:custGeom>
            <a:solidFill>
              <a:srgbClr val="8CD2F4"/>
            </a:solidFill>
          </p:spPr>
          <p:txBody>
            <a:bodyPr wrap="square" lIns="0" tIns="0" rIns="0" bIns="0" rtlCol="0"/>
            <a:lstStyle/>
            <a:p>
              <a:endParaRPr/>
            </a:p>
          </p:txBody>
        </p:sp>
        <p:sp>
          <p:nvSpPr>
            <p:cNvPr id="273" name="object 25">
              <a:extLst>
                <a:ext uri="{FF2B5EF4-FFF2-40B4-BE49-F238E27FC236}">
                  <a16:creationId xmlns:a16="http://schemas.microsoft.com/office/drawing/2014/main" id="{81A94970-8F9E-4CCD-9DF2-6CF92065A642}"/>
                </a:ext>
              </a:extLst>
            </p:cNvPr>
            <p:cNvSpPr/>
            <p:nvPr/>
          </p:nvSpPr>
          <p:spPr>
            <a:xfrm>
              <a:off x="5470363" y="7711159"/>
              <a:ext cx="251460" cy="34925"/>
            </a:xfrm>
            <a:custGeom>
              <a:avLst/>
              <a:gdLst/>
              <a:ahLst/>
              <a:cxnLst/>
              <a:rect l="l" t="t" r="r" b="b"/>
              <a:pathLst>
                <a:path w="251460" h="34925">
                  <a:moveTo>
                    <a:pt x="245300" y="0"/>
                  </a:moveTo>
                  <a:lnTo>
                    <a:pt x="6172" y="0"/>
                  </a:lnTo>
                  <a:lnTo>
                    <a:pt x="0" y="6159"/>
                  </a:lnTo>
                  <a:lnTo>
                    <a:pt x="0" y="34404"/>
                  </a:lnTo>
                  <a:lnTo>
                    <a:pt x="251460" y="34404"/>
                  </a:lnTo>
                  <a:lnTo>
                    <a:pt x="251460" y="6159"/>
                  </a:lnTo>
                  <a:lnTo>
                    <a:pt x="245300" y="0"/>
                  </a:lnTo>
                  <a:close/>
                </a:path>
              </a:pathLst>
            </a:custGeom>
            <a:solidFill>
              <a:srgbClr val="F27179"/>
            </a:solidFill>
          </p:spPr>
          <p:txBody>
            <a:bodyPr wrap="square" lIns="0" tIns="0" rIns="0" bIns="0" rtlCol="0"/>
            <a:lstStyle/>
            <a:p>
              <a:endParaRPr/>
            </a:p>
          </p:txBody>
        </p:sp>
        <p:sp>
          <p:nvSpPr>
            <p:cNvPr id="274" name="object 26">
              <a:extLst>
                <a:ext uri="{FF2B5EF4-FFF2-40B4-BE49-F238E27FC236}">
                  <a16:creationId xmlns:a16="http://schemas.microsoft.com/office/drawing/2014/main" id="{051CD515-DBCD-4861-AA88-A38A08468B71}"/>
                </a:ext>
              </a:extLst>
            </p:cNvPr>
            <p:cNvSpPr/>
            <p:nvPr/>
          </p:nvSpPr>
          <p:spPr>
            <a:xfrm>
              <a:off x="5107152" y="9335160"/>
              <a:ext cx="251460" cy="130810"/>
            </a:xfrm>
            <a:custGeom>
              <a:avLst/>
              <a:gdLst/>
              <a:ahLst/>
              <a:cxnLst/>
              <a:rect l="l" t="t" r="r" b="b"/>
              <a:pathLst>
                <a:path w="251460" h="130809">
                  <a:moveTo>
                    <a:pt x="0" y="0"/>
                  </a:moveTo>
                  <a:lnTo>
                    <a:pt x="251460" y="0"/>
                  </a:lnTo>
                  <a:lnTo>
                    <a:pt x="251460" y="130746"/>
                  </a:lnTo>
                  <a:lnTo>
                    <a:pt x="0" y="130746"/>
                  </a:lnTo>
                  <a:lnTo>
                    <a:pt x="0" y="0"/>
                  </a:lnTo>
                  <a:close/>
                </a:path>
              </a:pathLst>
            </a:custGeom>
            <a:solidFill>
              <a:srgbClr val="ED1C24"/>
            </a:solidFill>
          </p:spPr>
          <p:txBody>
            <a:bodyPr wrap="square" lIns="0" tIns="0" rIns="0" bIns="0" rtlCol="0"/>
            <a:lstStyle/>
            <a:p>
              <a:endParaRPr/>
            </a:p>
          </p:txBody>
        </p:sp>
        <p:sp>
          <p:nvSpPr>
            <p:cNvPr id="275" name="object 27">
              <a:extLst>
                <a:ext uri="{FF2B5EF4-FFF2-40B4-BE49-F238E27FC236}">
                  <a16:creationId xmlns:a16="http://schemas.microsoft.com/office/drawing/2014/main" id="{4BD4A425-4A10-4405-BF28-6DC7DCB9F7AE}"/>
                </a:ext>
              </a:extLst>
            </p:cNvPr>
            <p:cNvSpPr/>
            <p:nvPr/>
          </p:nvSpPr>
          <p:spPr>
            <a:xfrm>
              <a:off x="5107152" y="9066796"/>
              <a:ext cx="251460" cy="268605"/>
            </a:xfrm>
            <a:custGeom>
              <a:avLst/>
              <a:gdLst/>
              <a:ahLst/>
              <a:cxnLst/>
              <a:rect l="l" t="t" r="r" b="b"/>
              <a:pathLst>
                <a:path w="251460" h="268604">
                  <a:moveTo>
                    <a:pt x="0" y="0"/>
                  </a:moveTo>
                  <a:lnTo>
                    <a:pt x="251460" y="0"/>
                  </a:lnTo>
                  <a:lnTo>
                    <a:pt x="251460" y="268376"/>
                  </a:lnTo>
                  <a:lnTo>
                    <a:pt x="0" y="268376"/>
                  </a:lnTo>
                  <a:lnTo>
                    <a:pt x="0" y="0"/>
                  </a:lnTo>
                  <a:close/>
                </a:path>
              </a:pathLst>
            </a:custGeom>
            <a:solidFill>
              <a:srgbClr val="777878"/>
            </a:solidFill>
          </p:spPr>
          <p:txBody>
            <a:bodyPr wrap="square" lIns="0" tIns="0" rIns="0" bIns="0" rtlCol="0"/>
            <a:lstStyle/>
            <a:p>
              <a:endParaRPr/>
            </a:p>
          </p:txBody>
        </p:sp>
        <p:sp>
          <p:nvSpPr>
            <p:cNvPr id="276" name="object 28">
              <a:extLst>
                <a:ext uri="{FF2B5EF4-FFF2-40B4-BE49-F238E27FC236}">
                  <a16:creationId xmlns:a16="http://schemas.microsoft.com/office/drawing/2014/main" id="{53957B92-A5A6-4465-A0C0-618E2542084F}"/>
                </a:ext>
              </a:extLst>
            </p:cNvPr>
            <p:cNvSpPr/>
            <p:nvPr/>
          </p:nvSpPr>
          <p:spPr>
            <a:xfrm>
              <a:off x="5107152" y="8488756"/>
              <a:ext cx="251460" cy="578485"/>
            </a:xfrm>
            <a:custGeom>
              <a:avLst/>
              <a:gdLst/>
              <a:ahLst/>
              <a:cxnLst/>
              <a:rect l="l" t="t" r="r" b="b"/>
              <a:pathLst>
                <a:path w="251460" h="578484">
                  <a:moveTo>
                    <a:pt x="0" y="0"/>
                  </a:moveTo>
                  <a:lnTo>
                    <a:pt x="251460" y="0"/>
                  </a:lnTo>
                  <a:lnTo>
                    <a:pt x="251460" y="578040"/>
                  </a:lnTo>
                  <a:lnTo>
                    <a:pt x="0" y="578040"/>
                  </a:lnTo>
                  <a:lnTo>
                    <a:pt x="0" y="0"/>
                  </a:lnTo>
                  <a:close/>
                </a:path>
              </a:pathLst>
            </a:custGeom>
            <a:solidFill>
              <a:srgbClr val="E3E3DD"/>
            </a:solidFill>
          </p:spPr>
          <p:txBody>
            <a:bodyPr wrap="square" lIns="0" tIns="0" rIns="0" bIns="0" rtlCol="0"/>
            <a:lstStyle/>
            <a:p>
              <a:endParaRPr/>
            </a:p>
          </p:txBody>
        </p:sp>
        <p:sp>
          <p:nvSpPr>
            <p:cNvPr id="277" name="object 29">
              <a:extLst>
                <a:ext uri="{FF2B5EF4-FFF2-40B4-BE49-F238E27FC236}">
                  <a16:creationId xmlns:a16="http://schemas.microsoft.com/office/drawing/2014/main" id="{EA8E63CC-F528-476E-8EA3-5F8559E0CFEC}"/>
                </a:ext>
              </a:extLst>
            </p:cNvPr>
            <p:cNvSpPr/>
            <p:nvPr/>
          </p:nvSpPr>
          <p:spPr>
            <a:xfrm>
              <a:off x="5107152" y="7731798"/>
              <a:ext cx="251460" cy="757555"/>
            </a:xfrm>
            <a:custGeom>
              <a:avLst/>
              <a:gdLst/>
              <a:ahLst/>
              <a:cxnLst/>
              <a:rect l="l" t="t" r="r" b="b"/>
              <a:pathLst>
                <a:path w="251460" h="757554">
                  <a:moveTo>
                    <a:pt x="0" y="0"/>
                  </a:moveTo>
                  <a:lnTo>
                    <a:pt x="251460" y="0"/>
                  </a:lnTo>
                  <a:lnTo>
                    <a:pt x="251460" y="756945"/>
                  </a:lnTo>
                  <a:lnTo>
                    <a:pt x="0" y="756945"/>
                  </a:lnTo>
                  <a:lnTo>
                    <a:pt x="0" y="0"/>
                  </a:lnTo>
                  <a:close/>
                </a:path>
              </a:pathLst>
            </a:custGeom>
            <a:solidFill>
              <a:srgbClr val="8CD2F4"/>
            </a:solidFill>
          </p:spPr>
          <p:txBody>
            <a:bodyPr wrap="square" lIns="0" tIns="0" rIns="0" bIns="0" rtlCol="0"/>
            <a:lstStyle/>
            <a:p>
              <a:endParaRPr/>
            </a:p>
          </p:txBody>
        </p:sp>
        <p:sp>
          <p:nvSpPr>
            <p:cNvPr id="278" name="object 30">
              <a:extLst>
                <a:ext uri="{FF2B5EF4-FFF2-40B4-BE49-F238E27FC236}">
                  <a16:creationId xmlns:a16="http://schemas.microsoft.com/office/drawing/2014/main" id="{DFE3AC8D-2BE3-4B15-8FC8-01C36703840F}"/>
                </a:ext>
              </a:extLst>
            </p:cNvPr>
            <p:cNvSpPr/>
            <p:nvPr/>
          </p:nvSpPr>
          <p:spPr>
            <a:xfrm>
              <a:off x="5107143" y="7711159"/>
              <a:ext cx="251460" cy="20955"/>
            </a:xfrm>
            <a:custGeom>
              <a:avLst/>
              <a:gdLst/>
              <a:ahLst/>
              <a:cxnLst/>
              <a:rect l="l" t="t" r="r" b="b"/>
              <a:pathLst>
                <a:path w="251460" h="20954">
                  <a:moveTo>
                    <a:pt x="0" y="20637"/>
                  </a:moveTo>
                  <a:lnTo>
                    <a:pt x="251460" y="20637"/>
                  </a:lnTo>
                  <a:lnTo>
                    <a:pt x="251460" y="0"/>
                  </a:lnTo>
                  <a:lnTo>
                    <a:pt x="0" y="0"/>
                  </a:lnTo>
                  <a:lnTo>
                    <a:pt x="0" y="20637"/>
                  </a:lnTo>
                  <a:close/>
                </a:path>
              </a:pathLst>
            </a:custGeom>
            <a:solidFill>
              <a:srgbClr val="F27179"/>
            </a:solidFill>
          </p:spPr>
          <p:txBody>
            <a:bodyPr wrap="square" lIns="0" tIns="0" rIns="0" bIns="0" rtlCol="0"/>
            <a:lstStyle/>
            <a:p>
              <a:endParaRPr/>
            </a:p>
          </p:txBody>
        </p:sp>
        <p:sp>
          <p:nvSpPr>
            <p:cNvPr id="279" name="object 31">
              <a:extLst>
                <a:ext uri="{FF2B5EF4-FFF2-40B4-BE49-F238E27FC236}">
                  <a16:creationId xmlns:a16="http://schemas.microsoft.com/office/drawing/2014/main" id="{7688CC9B-103E-46ED-B980-AFB2D207EADA}"/>
                </a:ext>
              </a:extLst>
            </p:cNvPr>
            <p:cNvSpPr/>
            <p:nvPr/>
          </p:nvSpPr>
          <p:spPr>
            <a:xfrm>
              <a:off x="4743932" y="9293873"/>
              <a:ext cx="251460" cy="172085"/>
            </a:xfrm>
            <a:custGeom>
              <a:avLst/>
              <a:gdLst/>
              <a:ahLst/>
              <a:cxnLst/>
              <a:rect l="l" t="t" r="r" b="b"/>
              <a:pathLst>
                <a:path w="251460" h="172084">
                  <a:moveTo>
                    <a:pt x="0" y="0"/>
                  </a:moveTo>
                  <a:lnTo>
                    <a:pt x="251460" y="0"/>
                  </a:lnTo>
                  <a:lnTo>
                    <a:pt x="251460" y="172034"/>
                  </a:lnTo>
                  <a:lnTo>
                    <a:pt x="0" y="172034"/>
                  </a:lnTo>
                  <a:lnTo>
                    <a:pt x="0" y="0"/>
                  </a:lnTo>
                  <a:close/>
                </a:path>
              </a:pathLst>
            </a:custGeom>
            <a:solidFill>
              <a:srgbClr val="ED1C24"/>
            </a:solidFill>
          </p:spPr>
          <p:txBody>
            <a:bodyPr wrap="square" lIns="0" tIns="0" rIns="0" bIns="0" rtlCol="0"/>
            <a:lstStyle/>
            <a:p>
              <a:endParaRPr/>
            </a:p>
          </p:txBody>
        </p:sp>
        <p:sp>
          <p:nvSpPr>
            <p:cNvPr id="280" name="object 32">
              <a:extLst>
                <a:ext uri="{FF2B5EF4-FFF2-40B4-BE49-F238E27FC236}">
                  <a16:creationId xmlns:a16="http://schemas.microsoft.com/office/drawing/2014/main" id="{6E4FC29D-A1A3-47F2-8302-BF5C73186CCE}"/>
                </a:ext>
              </a:extLst>
            </p:cNvPr>
            <p:cNvSpPr/>
            <p:nvPr/>
          </p:nvSpPr>
          <p:spPr>
            <a:xfrm>
              <a:off x="4743932" y="9053030"/>
              <a:ext cx="251460" cy="241300"/>
            </a:xfrm>
            <a:custGeom>
              <a:avLst/>
              <a:gdLst/>
              <a:ahLst/>
              <a:cxnLst/>
              <a:rect l="l" t="t" r="r" b="b"/>
              <a:pathLst>
                <a:path w="251460" h="241300">
                  <a:moveTo>
                    <a:pt x="0" y="0"/>
                  </a:moveTo>
                  <a:lnTo>
                    <a:pt x="251460" y="0"/>
                  </a:lnTo>
                  <a:lnTo>
                    <a:pt x="251460" y="240842"/>
                  </a:lnTo>
                  <a:lnTo>
                    <a:pt x="0" y="240842"/>
                  </a:lnTo>
                  <a:lnTo>
                    <a:pt x="0" y="0"/>
                  </a:lnTo>
                  <a:close/>
                </a:path>
              </a:pathLst>
            </a:custGeom>
            <a:solidFill>
              <a:srgbClr val="777878"/>
            </a:solidFill>
          </p:spPr>
          <p:txBody>
            <a:bodyPr wrap="square" lIns="0" tIns="0" rIns="0" bIns="0" rtlCol="0"/>
            <a:lstStyle/>
            <a:p>
              <a:endParaRPr/>
            </a:p>
          </p:txBody>
        </p:sp>
        <p:sp>
          <p:nvSpPr>
            <p:cNvPr id="281" name="object 33">
              <a:extLst>
                <a:ext uri="{FF2B5EF4-FFF2-40B4-BE49-F238E27FC236}">
                  <a16:creationId xmlns:a16="http://schemas.microsoft.com/office/drawing/2014/main" id="{1130D1E0-3AAB-4AC4-BF5F-DAE6757DD271}"/>
                </a:ext>
              </a:extLst>
            </p:cNvPr>
            <p:cNvSpPr/>
            <p:nvPr/>
          </p:nvSpPr>
          <p:spPr>
            <a:xfrm>
              <a:off x="4743932" y="8640153"/>
              <a:ext cx="251460" cy="413384"/>
            </a:xfrm>
            <a:custGeom>
              <a:avLst/>
              <a:gdLst/>
              <a:ahLst/>
              <a:cxnLst/>
              <a:rect l="l" t="t" r="r" b="b"/>
              <a:pathLst>
                <a:path w="251460" h="413384">
                  <a:moveTo>
                    <a:pt x="0" y="0"/>
                  </a:moveTo>
                  <a:lnTo>
                    <a:pt x="251460" y="0"/>
                  </a:lnTo>
                  <a:lnTo>
                    <a:pt x="251460" y="412889"/>
                  </a:lnTo>
                  <a:lnTo>
                    <a:pt x="0" y="412889"/>
                  </a:lnTo>
                  <a:lnTo>
                    <a:pt x="0" y="0"/>
                  </a:lnTo>
                  <a:close/>
                </a:path>
              </a:pathLst>
            </a:custGeom>
            <a:solidFill>
              <a:srgbClr val="E3E3DD"/>
            </a:solidFill>
          </p:spPr>
          <p:txBody>
            <a:bodyPr wrap="square" lIns="0" tIns="0" rIns="0" bIns="0" rtlCol="0"/>
            <a:lstStyle/>
            <a:p>
              <a:endParaRPr/>
            </a:p>
          </p:txBody>
        </p:sp>
        <p:sp>
          <p:nvSpPr>
            <p:cNvPr id="282" name="object 34">
              <a:extLst>
                <a:ext uri="{FF2B5EF4-FFF2-40B4-BE49-F238E27FC236}">
                  <a16:creationId xmlns:a16="http://schemas.microsoft.com/office/drawing/2014/main" id="{CEC4CD05-2CCD-4643-8DB1-F4D275C98BC4}"/>
                </a:ext>
              </a:extLst>
            </p:cNvPr>
            <p:cNvSpPr/>
            <p:nvPr/>
          </p:nvSpPr>
          <p:spPr>
            <a:xfrm>
              <a:off x="4743932" y="7724914"/>
              <a:ext cx="251460" cy="915669"/>
            </a:xfrm>
            <a:custGeom>
              <a:avLst/>
              <a:gdLst/>
              <a:ahLst/>
              <a:cxnLst/>
              <a:rect l="l" t="t" r="r" b="b"/>
              <a:pathLst>
                <a:path w="251460" h="915670">
                  <a:moveTo>
                    <a:pt x="0" y="0"/>
                  </a:moveTo>
                  <a:lnTo>
                    <a:pt x="251460" y="0"/>
                  </a:lnTo>
                  <a:lnTo>
                    <a:pt x="251460" y="915225"/>
                  </a:lnTo>
                  <a:lnTo>
                    <a:pt x="0" y="915225"/>
                  </a:lnTo>
                  <a:lnTo>
                    <a:pt x="0" y="0"/>
                  </a:lnTo>
                  <a:close/>
                </a:path>
              </a:pathLst>
            </a:custGeom>
            <a:solidFill>
              <a:srgbClr val="8CD2F4"/>
            </a:solidFill>
          </p:spPr>
          <p:txBody>
            <a:bodyPr wrap="square" lIns="0" tIns="0" rIns="0" bIns="0" rtlCol="0"/>
            <a:lstStyle/>
            <a:p>
              <a:endParaRPr/>
            </a:p>
          </p:txBody>
        </p:sp>
        <p:sp>
          <p:nvSpPr>
            <p:cNvPr id="283" name="object 35">
              <a:extLst>
                <a:ext uri="{FF2B5EF4-FFF2-40B4-BE49-F238E27FC236}">
                  <a16:creationId xmlns:a16="http://schemas.microsoft.com/office/drawing/2014/main" id="{233A3FA9-0181-4BC2-92C3-403A67D77F65}"/>
                </a:ext>
              </a:extLst>
            </p:cNvPr>
            <p:cNvSpPr/>
            <p:nvPr/>
          </p:nvSpPr>
          <p:spPr>
            <a:xfrm>
              <a:off x="4743936" y="7711159"/>
              <a:ext cx="251460" cy="13970"/>
            </a:xfrm>
            <a:custGeom>
              <a:avLst/>
              <a:gdLst/>
              <a:ahLst/>
              <a:cxnLst/>
              <a:rect l="l" t="t" r="r" b="b"/>
              <a:pathLst>
                <a:path w="251460" h="13970">
                  <a:moveTo>
                    <a:pt x="0" y="13754"/>
                  </a:moveTo>
                  <a:lnTo>
                    <a:pt x="251447" y="13754"/>
                  </a:lnTo>
                  <a:lnTo>
                    <a:pt x="251447" y="0"/>
                  </a:lnTo>
                  <a:lnTo>
                    <a:pt x="0" y="0"/>
                  </a:lnTo>
                  <a:lnTo>
                    <a:pt x="0" y="13754"/>
                  </a:lnTo>
                  <a:close/>
                </a:path>
              </a:pathLst>
            </a:custGeom>
            <a:solidFill>
              <a:srgbClr val="F27179"/>
            </a:solidFill>
          </p:spPr>
          <p:txBody>
            <a:bodyPr wrap="square" lIns="0" tIns="0" rIns="0" bIns="0" rtlCol="0"/>
            <a:lstStyle/>
            <a:p>
              <a:endParaRPr/>
            </a:p>
          </p:txBody>
        </p:sp>
        <p:sp>
          <p:nvSpPr>
            <p:cNvPr id="284" name="object 36">
              <a:extLst>
                <a:ext uri="{FF2B5EF4-FFF2-40B4-BE49-F238E27FC236}">
                  <a16:creationId xmlns:a16="http://schemas.microsoft.com/office/drawing/2014/main" id="{552DD5A4-4A26-4FFD-9695-60DC4AD130DE}"/>
                </a:ext>
              </a:extLst>
            </p:cNvPr>
            <p:cNvSpPr/>
            <p:nvPr/>
          </p:nvSpPr>
          <p:spPr>
            <a:xfrm>
              <a:off x="4380712" y="9328277"/>
              <a:ext cx="251460" cy="137795"/>
            </a:xfrm>
            <a:custGeom>
              <a:avLst/>
              <a:gdLst/>
              <a:ahLst/>
              <a:cxnLst/>
              <a:rect l="l" t="t" r="r" b="b"/>
              <a:pathLst>
                <a:path w="251460" h="137795">
                  <a:moveTo>
                    <a:pt x="0" y="0"/>
                  </a:moveTo>
                  <a:lnTo>
                    <a:pt x="251460" y="0"/>
                  </a:lnTo>
                  <a:lnTo>
                    <a:pt x="251460" y="137629"/>
                  </a:lnTo>
                  <a:lnTo>
                    <a:pt x="0" y="137629"/>
                  </a:lnTo>
                  <a:lnTo>
                    <a:pt x="0" y="0"/>
                  </a:lnTo>
                  <a:close/>
                </a:path>
              </a:pathLst>
            </a:custGeom>
            <a:solidFill>
              <a:srgbClr val="ED1C24"/>
            </a:solidFill>
          </p:spPr>
          <p:txBody>
            <a:bodyPr wrap="square" lIns="0" tIns="0" rIns="0" bIns="0" rtlCol="0"/>
            <a:lstStyle/>
            <a:p>
              <a:endParaRPr/>
            </a:p>
          </p:txBody>
        </p:sp>
        <p:sp>
          <p:nvSpPr>
            <p:cNvPr id="285" name="object 37">
              <a:extLst>
                <a:ext uri="{FF2B5EF4-FFF2-40B4-BE49-F238E27FC236}">
                  <a16:creationId xmlns:a16="http://schemas.microsoft.com/office/drawing/2014/main" id="{26709F7D-6A98-4E26-8A75-FF62D531C7F2}"/>
                </a:ext>
              </a:extLst>
            </p:cNvPr>
            <p:cNvSpPr/>
            <p:nvPr/>
          </p:nvSpPr>
          <p:spPr>
            <a:xfrm>
              <a:off x="4380712" y="9087434"/>
              <a:ext cx="251460" cy="241300"/>
            </a:xfrm>
            <a:custGeom>
              <a:avLst/>
              <a:gdLst/>
              <a:ahLst/>
              <a:cxnLst/>
              <a:rect l="l" t="t" r="r" b="b"/>
              <a:pathLst>
                <a:path w="251460" h="241300">
                  <a:moveTo>
                    <a:pt x="0" y="0"/>
                  </a:moveTo>
                  <a:lnTo>
                    <a:pt x="251460" y="0"/>
                  </a:lnTo>
                  <a:lnTo>
                    <a:pt x="251460" y="240842"/>
                  </a:lnTo>
                  <a:lnTo>
                    <a:pt x="0" y="240842"/>
                  </a:lnTo>
                  <a:lnTo>
                    <a:pt x="0" y="0"/>
                  </a:lnTo>
                  <a:close/>
                </a:path>
              </a:pathLst>
            </a:custGeom>
            <a:solidFill>
              <a:srgbClr val="777878"/>
            </a:solidFill>
          </p:spPr>
          <p:txBody>
            <a:bodyPr wrap="square" lIns="0" tIns="0" rIns="0" bIns="0" rtlCol="0"/>
            <a:lstStyle/>
            <a:p>
              <a:endParaRPr/>
            </a:p>
          </p:txBody>
        </p:sp>
        <p:sp>
          <p:nvSpPr>
            <p:cNvPr id="286" name="object 38">
              <a:extLst>
                <a:ext uri="{FF2B5EF4-FFF2-40B4-BE49-F238E27FC236}">
                  <a16:creationId xmlns:a16="http://schemas.microsoft.com/office/drawing/2014/main" id="{FEC04CE4-546A-475C-A491-F811E0AA2A8B}"/>
                </a:ext>
              </a:extLst>
            </p:cNvPr>
            <p:cNvSpPr/>
            <p:nvPr/>
          </p:nvSpPr>
          <p:spPr>
            <a:xfrm>
              <a:off x="4380712" y="8578215"/>
              <a:ext cx="251460" cy="509270"/>
            </a:xfrm>
            <a:custGeom>
              <a:avLst/>
              <a:gdLst/>
              <a:ahLst/>
              <a:cxnLst/>
              <a:rect l="l" t="t" r="r" b="b"/>
              <a:pathLst>
                <a:path w="251460" h="509270">
                  <a:moveTo>
                    <a:pt x="0" y="0"/>
                  </a:moveTo>
                  <a:lnTo>
                    <a:pt x="251460" y="0"/>
                  </a:lnTo>
                  <a:lnTo>
                    <a:pt x="251460" y="509219"/>
                  </a:lnTo>
                  <a:lnTo>
                    <a:pt x="0" y="509219"/>
                  </a:lnTo>
                  <a:lnTo>
                    <a:pt x="0" y="0"/>
                  </a:lnTo>
                  <a:close/>
                </a:path>
              </a:pathLst>
            </a:custGeom>
            <a:solidFill>
              <a:srgbClr val="E3E3DD"/>
            </a:solidFill>
          </p:spPr>
          <p:txBody>
            <a:bodyPr wrap="square" lIns="0" tIns="0" rIns="0" bIns="0" rtlCol="0"/>
            <a:lstStyle/>
            <a:p>
              <a:endParaRPr/>
            </a:p>
          </p:txBody>
        </p:sp>
        <p:sp>
          <p:nvSpPr>
            <p:cNvPr id="287" name="object 39">
              <a:extLst>
                <a:ext uri="{FF2B5EF4-FFF2-40B4-BE49-F238E27FC236}">
                  <a16:creationId xmlns:a16="http://schemas.microsoft.com/office/drawing/2014/main" id="{0B000BF9-E081-4EC1-825C-6213F06875BE}"/>
                </a:ext>
              </a:extLst>
            </p:cNvPr>
            <p:cNvSpPr/>
            <p:nvPr/>
          </p:nvSpPr>
          <p:spPr>
            <a:xfrm>
              <a:off x="4380712" y="7745565"/>
              <a:ext cx="251460" cy="833119"/>
            </a:xfrm>
            <a:custGeom>
              <a:avLst/>
              <a:gdLst/>
              <a:ahLst/>
              <a:cxnLst/>
              <a:rect l="l" t="t" r="r" b="b"/>
              <a:pathLst>
                <a:path w="251460" h="833120">
                  <a:moveTo>
                    <a:pt x="0" y="0"/>
                  </a:moveTo>
                  <a:lnTo>
                    <a:pt x="251460" y="0"/>
                  </a:lnTo>
                  <a:lnTo>
                    <a:pt x="251460" y="832650"/>
                  </a:lnTo>
                  <a:lnTo>
                    <a:pt x="0" y="832650"/>
                  </a:lnTo>
                  <a:lnTo>
                    <a:pt x="0" y="0"/>
                  </a:lnTo>
                  <a:close/>
                </a:path>
              </a:pathLst>
            </a:custGeom>
            <a:solidFill>
              <a:srgbClr val="8CD2F4"/>
            </a:solidFill>
          </p:spPr>
          <p:txBody>
            <a:bodyPr wrap="square" lIns="0" tIns="0" rIns="0" bIns="0" rtlCol="0"/>
            <a:lstStyle/>
            <a:p>
              <a:endParaRPr/>
            </a:p>
          </p:txBody>
        </p:sp>
        <p:sp>
          <p:nvSpPr>
            <p:cNvPr id="288" name="object 40">
              <a:extLst>
                <a:ext uri="{FF2B5EF4-FFF2-40B4-BE49-F238E27FC236}">
                  <a16:creationId xmlns:a16="http://schemas.microsoft.com/office/drawing/2014/main" id="{04F8FBC5-DDF6-4C76-9DD2-092B62EC211B}"/>
                </a:ext>
              </a:extLst>
            </p:cNvPr>
            <p:cNvSpPr/>
            <p:nvPr/>
          </p:nvSpPr>
          <p:spPr>
            <a:xfrm>
              <a:off x="4380716" y="7711159"/>
              <a:ext cx="251460" cy="34925"/>
            </a:xfrm>
            <a:custGeom>
              <a:avLst/>
              <a:gdLst/>
              <a:ahLst/>
              <a:cxnLst/>
              <a:rect l="l" t="t" r="r" b="b"/>
              <a:pathLst>
                <a:path w="251460" h="34925">
                  <a:moveTo>
                    <a:pt x="245287" y="0"/>
                  </a:moveTo>
                  <a:lnTo>
                    <a:pt x="6159" y="0"/>
                  </a:lnTo>
                  <a:lnTo>
                    <a:pt x="0" y="6159"/>
                  </a:lnTo>
                  <a:lnTo>
                    <a:pt x="0" y="34404"/>
                  </a:lnTo>
                  <a:lnTo>
                    <a:pt x="251447" y="34404"/>
                  </a:lnTo>
                  <a:lnTo>
                    <a:pt x="251447" y="6159"/>
                  </a:lnTo>
                  <a:lnTo>
                    <a:pt x="245287" y="0"/>
                  </a:lnTo>
                  <a:close/>
                </a:path>
              </a:pathLst>
            </a:custGeom>
            <a:solidFill>
              <a:srgbClr val="F27179"/>
            </a:solidFill>
          </p:spPr>
          <p:txBody>
            <a:bodyPr wrap="square" lIns="0" tIns="0" rIns="0" bIns="0" rtlCol="0"/>
            <a:lstStyle/>
            <a:p>
              <a:endParaRPr/>
            </a:p>
          </p:txBody>
        </p:sp>
        <p:sp>
          <p:nvSpPr>
            <p:cNvPr id="289" name="object 41">
              <a:extLst>
                <a:ext uri="{FF2B5EF4-FFF2-40B4-BE49-F238E27FC236}">
                  <a16:creationId xmlns:a16="http://schemas.microsoft.com/office/drawing/2014/main" id="{D9664213-F49B-4160-B0E7-DDEF3B2407A2}"/>
                </a:ext>
              </a:extLst>
            </p:cNvPr>
            <p:cNvSpPr/>
            <p:nvPr/>
          </p:nvSpPr>
          <p:spPr>
            <a:xfrm>
              <a:off x="4017492" y="9293873"/>
              <a:ext cx="251460" cy="172085"/>
            </a:xfrm>
            <a:custGeom>
              <a:avLst/>
              <a:gdLst/>
              <a:ahLst/>
              <a:cxnLst/>
              <a:rect l="l" t="t" r="r" b="b"/>
              <a:pathLst>
                <a:path w="251460" h="172084">
                  <a:moveTo>
                    <a:pt x="0" y="0"/>
                  </a:moveTo>
                  <a:lnTo>
                    <a:pt x="251460" y="0"/>
                  </a:lnTo>
                  <a:lnTo>
                    <a:pt x="251460" y="172034"/>
                  </a:lnTo>
                  <a:lnTo>
                    <a:pt x="0" y="172034"/>
                  </a:lnTo>
                  <a:lnTo>
                    <a:pt x="0" y="0"/>
                  </a:lnTo>
                  <a:close/>
                </a:path>
              </a:pathLst>
            </a:custGeom>
            <a:solidFill>
              <a:srgbClr val="ED1C24"/>
            </a:solidFill>
          </p:spPr>
          <p:txBody>
            <a:bodyPr wrap="square" lIns="0" tIns="0" rIns="0" bIns="0" rtlCol="0"/>
            <a:lstStyle/>
            <a:p>
              <a:endParaRPr/>
            </a:p>
          </p:txBody>
        </p:sp>
        <p:sp>
          <p:nvSpPr>
            <p:cNvPr id="290" name="object 42">
              <a:extLst>
                <a:ext uri="{FF2B5EF4-FFF2-40B4-BE49-F238E27FC236}">
                  <a16:creationId xmlns:a16="http://schemas.microsoft.com/office/drawing/2014/main" id="{7D72D635-9FB4-4EA5-8FCB-FC55EF8B9196}"/>
                </a:ext>
              </a:extLst>
            </p:cNvPr>
            <p:cNvSpPr/>
            <p:nvPr/>
          </p:nvSpPr>
          <p:spPr>
            <a:xfrm>
              <a:off x="4017492" y="8963571"/>
              <a:ext cx="251460" cy="330835"/>
            </a:xfrm>
            <a:custGeom>
              <a:avLst/>
              <a:gdLst/>
              <a:ahLst/>
              <a:cxnLst/>
              <a:rect l="l" t="t" r="r" b="b"/>
              <a:pathLst>
                <a:path w="251460" h="330834">
                  <a:moveTo>
                    <a:pt x="0" y="0"/>
                  </a:moveTo>
                  <a:lnTo>
                    <a:pt x="251460" y="0"/>
                  </a:lnTo>
                  <a:lnTo>
                    <a:pt x="251460" y="330301"/>
                  </a:lnTo>
                  <a:lnTo>
                    <a:pt x="0" y="330301"/>
                  </a:lnTo>
                  <a:lnTo>
                    <a:pt x="0" y="0"/>
                  </a:lnTo>
                  <a:close/>
                </a:path>
              </a:pathLst>
            </a:custGeom>
            <a:solidFill>
              <a:srgbClr val="777878"/>
            </a:solidFill>
          </p:spPr>
          <p:txBody>
            <a:bodyPr wrap="square" lIns="0" tIns="0" rIns="0" bIns="0" rtlCol="0"/>
            <a:lstStyle/>
            <a:p>
              <a:endParaRPr/>
            </a:p>
          </p:txBody>
        </p:sp>
        <p:sp>
          <p:nvSpPr>
            <p:cNvPr id="291" name="object 43">
              <a:extLst>
                <a:ext uri="{FF2B5EF4-FFF2-40B4-BE49-F238E27FC236}">
                  <a16:creationId xmlns:a16="http://schemas.microsoft.com/office/drawing/2014/main" id="{6C6E9786-6C53-4814-8401-459F7CC34DDF}"/>
                </a:ext>
              </a:extLst>
            </p:cNvPr>
            <p:cNvSpPr/>
            <p:nvPr/>
          </p:nvSpPr>
          <p:spPr>
            <a:xfrm>
              <a:off x="4017492" y="8481872"/>
              <a:ext cx="251460" cy="481965"/>
            </a:xfrm>
            <a:custGeom>
              <a:avLst/>
              <a:gdLst/>
              <a:ahLst/>
              <a:cxnLst/>
              <a:rect l="l" t="t" r="r" b="b"/>
              <a:pathLst>
                <a:path w="251460" h="481965">
                  <a:moveTo>
                    <a:pt x="0" y="0"/>
                  </a:moveTo>
                  <a:lnTo>
                    <a:pt x="251460" y="0"/>
                  </a:lnTo>
                  <a:lnTo>
                    <a:pt x="251460" y="481698"/>
                  </a:lnTo>
                  <a:lnTo>
                    <a:pt x="0" y="481698"/>
                  </a:lnTo>
                  <a:lnTo>
                    <a:pt x="0" y="0"/>
                  </a:lnTo>
                  <a:close/>
                </a:path>
              </a:pathLst>
            </a:custGeom>
            <a:solidFill>
              <a:srgbClr val="E3E3DD"/>
            </a:solidFill>
          </p:spPr>
          <p:txBody>
            <a:bodyPr wrap="square" lIns="0" tIns="0" rIns="0" bIns="0" rtlCol="0"/>
            <a:lstStyle/>
            <a:p>
              <a:endParaRPr/>
            </a:p>
          </p:txBody>
        </p:sp>
        <p:sp>
          <p:nvSpPr>
            <p:cNvPr id="292" name="object 44">
              <a:extLst>
                <a:ext uri="{FF2B5EF4-FFF2-40B4-BE49-F238E27FC236}">
                  <a16:creationId xmlns:a16="http://schemas.microsoft.com/office/drawing/2014/main" id="{90EF6842-C626-4BC6-A991-FC8C3AC89799}"/>
                </a:ext>
              </a:extLst>
            </p:cNvPr>
            <p:cNvSpPr/>
            <p:nvPr/>
          </p:nvSpPr>
          <p:spPr>
            <a:xfrm>
              <a:off x="4017492" y="7731798"/>
              <a:ext cx="251460" cy="750570"/>
            </a:xfrm>
            <a:custGeom>
              <a:avLst/>
              <a:gdLst/>
              <a:ahLst/>
              <a:cxnLst/>
              <a:rect l="l" t="t" r="r" b="b"/>
              <a:pathLst>
                <a:path w="251460" h="750570">
                  <a:moveTo>
                    <a:pt x="0" y="0"/>
                  </a:moveTo>
                  <a:lnTo>
                    <a:pt x="251460" y="0"/>
                  </a:lnTo>
                  <a:lnTo>
                    <a:pt x="251460" y="750074"/>
                  </a:lnTo>
                  <a:lnTo>
                    <a:pt x="0" y="750074"/>
                  </a:lnTo>
                  <a:lnTo>
                    <a:pt x="0" y="0"/>
                  </a:lnTo>
                  <a:close/>
                </a:path>
              </a:pathLst>
            </a:custGeom>
            <a:solidFill>
              <a:srgbClr val="8CD2F4"/>
            </a:solidFill>
          </p:spPr>
          <p:txBody>
            <a:bodyPr wrap="square" lIns="0" tIns="0" rIns="0" bIns="0" rtlCol="0"/>
            <a:lstStyle/>
            <a:p>
              <a:endParaRPr/>
            </a:p>
          </p:txBody>
        </p:sp>
        <p:sp>
          <p:nvSpPr>
            <p:cNvPr id="293" name="object 45">
              <a:extLst>
                <a:ext uri="{FF2B5EF4-FFF2-40B4-BE49-F238E27FC236}">
                  <a16:creationId xmlns:a16="http://schemas.microsoft.com/office/drawing/2014/main" id="{C197DD3B-D027-4549-8756-DCCBCB9D8772}"/>
                </a:ext>
              </a:extLst>
            </p:cNvPr>
            <p:cNvSpPr/>
            <p:nvPr/>
          </p:nvSpPr>
          <p:spPr>
            <a:xfrm>
              <a:off x="4017483" y="7711159"/>
              <a:ext cx="251460" cy="20955"/>
            </a:xfrm>
            <a:custGeom>
              <a:avLst/>
              <a:gdLst/>
              <a:ahLst/>
              <a:cxnLst/>
              <a:rect l="l" t="t" r="r" b="b"/>
              <a:pathLst>
                <a:path w="251460" h="20954">
                  <a:moveTo>
                    <a:pt x="0" y="20637"/>
                  </a:moveTo>
                  <a:lnTo>
                    <a:pt x="251459" y="20637"/>
                  </a:lnTo>
                  <a:lnTo>
                    <a:pt x="251459" y="0"/>
                  </a:lnTo>
                  <a:lnTo>
                    <a:pt x="0" y="0"/>
                  </a:lnTo>
                  <a:lnTo>
                    <a:pt x="0" y="20637"/>
                  </a:lnTo>
                  <a:close/>
                </a:path>
              </a:pathLst>
            </a:custGeom>
            <a:solidFill>
              <a:srgbClr val="F27179"/>
            </a:solidFill>
          </p:spPr>
          <p:txBody>
            <a:bodyPr wrap="square" lIns="0" tIns="0" rIns="0" bIns="0" rtlCol="0"/>
            <a:lstStyle/>
            <a:p>
              <a:endParaRPr/>
            </a:p>
          </p:txBody>
        </p:sp>
        <p:sp>
          <p:nvSpPr>
            <p:cNvPr id="294" name="object 46">
              <a:extLst>
                <a:ext uri="{FF2B5EF4-FFF2-40B4-BE49-F238E27FC236}">
                  <a16:creationId xmlns:a16="http://schemas.microsoft.com/office/drawing/2014/main" id="{86028662-C85F-41E7-8EAF-91DBB0CECD95}"/>
                </a:ext>
              </a:extLst>
            </p:cNvPr>
            <p:cNvSpPr/>
            <p:nvPr/>
          </p:nvSpPr>
          <p:spPr>
            <a:xfrm>
              <a:off x="3654272" y="9108084"/>
              <a:ext cx="251460" cy="358140"/>
            </a:xfrm>
            <a:custGeom>
              <a:avLst/>
              <a:gdLst/>
              <a:ahLst/>
              <a:cxnLst/>
              <a:rect l="l" t="t" r="r" b="b"/>
              <a:pathLst>
                <a:path w="251460" h="358140">
                  <a:moveTo>
                    <a:pt x="0" y="0"/>
                  </a:moveTo>
                  <a:lnTo>
                    <a:pt x="251460" y="0"/>
                  </a:lnTo>
                  <a:lnTo>
                    <a:pt x="251460" y="357835"/>
                  </a:lnTo>
                  <a:lnTo>
                    <a:pt x="0" y="357835"/>
                  </a:lnTo>
                  <a:lnTo>
                    <a:pt x="0" y="0"/>
                  </a:lnTo>
                  <a:close/>
                </a:path>
              </a:pathLst>
            </a:custGeom>
            <a:solidFill>
              <a:srgbClr val="ED1C24"/>
            </a:solidFill>
          </p:spPr>
          <p:txBody>
            <a:bodyPr wrap="square" lIns="0" tIns="0" rIns="0" bIns="0" rtlCol="0"/>
            <a:lstStyle/>
            <a:p>
              <a:endParaRPr/>
            </a:p>
          </p:txBody>
        </p:sp>
        <p:sp>
          <p:nvSpPr>
            <p:cNvPr id="295" name="object 47">
              <a:extLst>
                <a:ext uri="{FF2B5EF4-FFF2-40B4-BE49-F238E27FC236}">
                  <a16:creationId xmlns:a16="http://schemas.microsoft.com/office/drawing/2014/main" id="{817B1088-6610-4118-9641-1F6825EF7266}"/>
                </a:ext>
              </a:extLst>
            </p:cNvPr>
            <p:cNvSpPr/>
            <p:nvPr/>
          </p:nvSpPr>
          <p:spPr>
            <a:xfrm>
              <a:off x="3654272" y="8784653"/>
              <a:ext cx="251460" cy="323850"/>
            </a:xfrm>
            <a:custGeom>
              <a:avLst/>
              <a:gdLst/>
              <a:ahLst/>
              <a:cxnLst/>
              <a:rect l="l" t="t" r="r" b="b"/>
              <a:pathLst>
                <a:path w="251460" h="323850">
                  <a:moveTo>
                    <a:pt x="0" y="0"/>
                  </a:moveTo>
                  <a:lnTo>
                    <a:pt x="251460" y="0"/>
                  </a:lnTo>
                  <a:lnTo>
                    <a:pt x="251460" y="323430"/>
                  </a:lnTo>
                  <a:lnTo>
                    <a:pt x="0" y="323430"/>
                  </a:lnTo>
                  <a:lnTo>
                    <a:pt x="0" y="0"/>
                  </a:lnTo>
                  <a:close/>
                </a:path>
              </a:pathLst>
            </a:custGeom>
            <a:solidFill>
              <a:srgbClr val="777878"/>
            </a:solidFill>
          </p:spPr>
          <p:txBody>
            <a:bodyPr wrap="square" lIns="0" tIns="0" rIns="0" bIns="0" rtlCol="0"/>
            <a:lstStyle/>
            <a:p>
              <a:endParaRPr/>
            </a:p>
          </p:txBody>
        </p:sp>
        <p:sp>
          <p:nvSpPr>
            <p:cNvPr id="296" name="object 48">
              <a:extLst>
                <a:ext uri="{FF2B5EF4-FFF2-40B4-BE49-F238E27FC236}">
                  <a16:creationId xmlns:a16="http://schemas.microsoft.com/office/drawing/2014/main" id="{2D13968B-4368-42B1-B68F-BDB3962EC311}"/>
                </a:ext>
              </a:extLst>
            </p:cNvPr>
            <p:cNvSpPr/>
            <p:nvPr/>
          </p:nvSpPr>
          <p:spPr>
            <a:xfrm>
              <a:off x="3654272" y="8337372"/>
              <a:ext cx="251460" cy="447675"/>
            </a:xfrm>
            <a:custGeom>
              <a:avLst/>
              <a:gdLst/>
              <a:ahLst/>
              <a:cxnLst/>
              <a:rect l="l" t="t" r="r" b="b"/>
              <a:pathLst>
                <a:path w="251460" h="447675">
                  <a:moveTo>
                    <a:pt x="0" y="0"/>
                  </a:moveTo>
                  <a:lnTo>
                    <a:pt x="251460" y="0"/>
                  </a:lnTo>
                  <a:lnTo>
                    <a:pt x="251460" y="447281"/>
                  </a:lnTo>
                  <a:lnTo>
                    <a:pt x="0" y="447281"/>
                  </a:lnTo>
                  <a:lnTo>
                    <a:pt x="0" y="0"/>
                  </a:lnTo>
                  <a:close/>
                </a:path>
              </a:pathLst>
            </a:custGeom>
            <a:solidFill>
              <a:srgbClr val="E3E3DD"/>
            </a:solidFill>
          </p:spPr>
          <p:txBody>
            <a:bodyPr wrap="square" lIns="0" tIns="0" rIns="0" bIns="0" rtlCol="0"/>
            <a:lstStyle/>
            <a:p>
              <a:endParaRPr/>
            </a:p>
          </p:txBody>
        </p:sp>
        <p:sp>
          <p:nvSpPr>
            <p:cNvPr id="297" name="object 49">
              <a:extLst>
                <a:ext uri="{FF2B5EF4-FFF2-40B4-BE49-F238E27FC236}">
                  <a16:creationId xmlns:a16="http://schemas.microsoft.com/office/drawing/2014/main" id="{655D9107-380C-4244-B907-82F387AF5719}"/>
                </a:ext>
              </a:extLst>
            </p:cNvPr>
            <p:cNvSpPr/>
            <p:nvPr/>
          </p:nvSpPr>
          <p:spPr>
            <a:xfrm>
              <a:off x="3654272" y="7745565"/>
              <a:ext cx="251460" cy="591820"/>
            </a:xfrm>
            <a:custGeom>
              <a:avLst/>
              <a:gdLst/>
              <a:ahLst/>
              <a:cxnLst/>
              <a:rect l="l" t="t" r="r" b="b"/>
              <a:pathLst>
                <a:path w="251460" h="591820">
                  <a:moveTo>
                    <a:pt x="0" y="0"/>
                  </a:moveTo>
                  <a:lnTo>
                    <a:pt x="251460" y="0"/>
                  </a:lnTo>
                  <a:lnTo>
                    <a:pt x="251460" y="591807"/>
                  </a:lnTo>
                  <a:lnTo>
                    <a:pt x="0" y="591807"/>
                  </a:lnTo>
                  <a:lnTo>
                    <a:pt x="0" y="0"/>
                  </a:lnTo>
                  <a:close/>
                </a:path>
              </a:pathLst>
            </a:custGeom>
            <a:solidFill>
              <a:srgbClr val="8CD2F4"/>
            </a:solidFill>
          </p:spPr>
          <p:txBody>
            <a:bodyPr wrap="square" lIns="0" tIns="0" rIns="0" bIns="0" rtlCol="0"/>
            <a:lstStyle/>
            <a:p>
              <a:endParaRPr/>
            </a:p>
          </p:txBody>
        </p:sp>
        <p:sp>
          <p:nvSpPr>
            <p:cNvPr id="298" name="object 50">
              <a:extLst>
                <a:ext uri="{FF2B5EF4-FFF2-40B4-BE49-F238E27FC236}">
                  <a16:creationId xmlns:a16="http://schemas.microsoft.com/office/drawing/2014/main" id="{61F00754-5416-4525-86D8-B6FA2F874C19}"/>
                </a:ext>
              </a:extLst>
            </p:cNvPr>
            <p:cNvSpPr/>
            <p:nvPr/>
          </p:nvSpPr>
          <p:spPr>
            <a:xfrm>
              <a:off x="3654263" y="7711159"/>
              <a:ext cx="251460" cy="34925"/>
            </a:xfrm>
            <a:custGeom>
              <a:avLst/>
              <a:gdLst/>
              <a:ahLst/>
              <a:cxnLst/>
              <a:rect l="l" t="t" r="r" b="b"/>
              <a:pathLst>
                <a:path w="251460" h="34925">
                  <a:moveTo>
                    <a:pt x="230822" y="0"/>
                  </a:moveTo>
                  <a:lnTo>
                    <a:pt x="20650" y="0"/>
                  </a:lnTo>
                  <a:lnTo>
                    <a:pt x="12612" y="1622"/>
                  </a:lnTo>
                  <a:lnTo>
                    <a:pt x="6048" y="6046"/>
                  </a:lnTo>
                  <a:lnTo>
                    <a:pt x="1622" y="12606"/>
                  </a:lnTo>
                  <a:lnTo>
                    <a:pt x="0" y="20637"/>
                  </a:lnTo>
                  <a:lnTo>
                    <a:pt x="0" y="34404"/>
                  </a:lnTo>
                  <a:lnTo>
                    <a:pt x="251459" y="34404"/>
                  </a:lnTo>
                  <a:lnTo>
                    <a:pt x="251459" y="20637"/>
                  </a:lnTo>
                  <a:lnTo>
                    <a:pt x="249839" y="12606"/>
                  </a:lnTo>
                  <a:lnTo>
                    <a:pt x="245417" y="6046"/>
                  </a:lnTo>
                  <a:lnTo>
                    <a:pt x="238858" y="1622"/>
                  </a:lnTo>
                  <a:lnTo>
                    <a:pt x="230822" y="0"/>
                  </a:lnTo>
                  <a:close/>
                </a:path>
              </a:pathLst>
            </a:custGeom>
            <a:solidFill>
              <a:srgbClr val="F27179"/>
            </a:solidFill>
          </p:spPr>
          <p:txBody>
            <a:bodyPr wrap="square" lIns="0" tIns="0" rIns="0" bIns="0" rtlCol="0"/>
            <a:lstStyle/>
            <a:p>
              <a:endParaRPr/>
            </a:p>
          </p:txBody>
        </p:sp>
        <p:sp>
          <p:nvSpPr>
            <p:cNvPr id="299" name="object 51">
              <a:extLst>
                <a:ext uri="{FF2B5EF4-FFF2-40B4-BE49-F238E27FC236}">
                  <a16:creationId xmlns:a16="http://schemas.microsoft.com/office/drawing/2014/main" id="{74BFC855-E77A-4BBF-8E8D-71B4068A7EA0}"/>
                </a:ext>
              </a:extLst>
            </p:cNvPr>
            <p:cNvSpPr/>
            <p:nvPr/>
          </p:nvSpPr>
          <p:spPr>
            <a:xfrm>
              <a:off x="3291052" y="9280118"/>
              <a:ext cx="251460" cy="186055"/>
            </a:xfrm>
            <a:custGeom>
              <a:avLst/>
              <a:gdLst/>
              <a:ahLst/>
              <a:cxnLst/>
              <a:rect l="l" t="t" r="r" b="b"/>
              <a:pathLst>
                <a:path w="251460" h="186054">
                  <a:moveTo>
                    <a:pt x="0" y="0"/>
                  </a:moveTo>
                  <a:lnTo>
                    <a:pt x="251460" y="0"/>
                  </a:lnTo>
                  <a:lnTo>
                    <a:pt x="251460" y="185801"/>
                  </a:lnTo>
                  <a:lnTo>
                    <a:pt x="0" y="185801"/>
                  </a:lnTo>
                  <a:lnTo>
                    <a:pt x="0" y="0"/>
                  </a:lnTo>
                  <a:close/>
                </a:path>
              </a:pathLst>
            </a:custGeom>
            <a:solidFill>
              <a:srgbClr val="ED1C24"/>
            </a:solidFill>
          </p:spPr>
          <p:txBody>
            <a:bodyPr wrap="square" lIns="0" tIns="0" rIns="0" bIns="0" rtlCol="0"/>
            <a:lstStyle/>
            <a:p>
              <a:endParaRPr/>
            </a:p>
          </p:txBody>
        </p:sp>
        <p:sp>
          <p:nvSpPr>
            <p:cNvPr id="300" name="object 52">
              <a:extLst>
                <a:ext uri="{FF2B5EF4-FFF2-40B4-BE49-F238E27FC236}">
                  <a16:creationId xmlns:a16="http://schemas.microsoft.com/office/drawing/2014/main" id="{150007ED-C6CE-4F0F-B39A-F7982186F1BD}"/>
                </a:ext>
              </a:extLst>
            </p:cNvPr>
            <p:cNvSpPr/>
            <p:nvPr/>
          </p:nvSpPr>
          <p:spPr>
            <a:xfrm>
              <a:off x="3291052" y="8936050"/>
              <a:ext cx="251460" cy="344170"/>
            </a:xfrm>
            <a:custGeom>
              <a:avLst/>
              <a:gdLst/>
              <a:ahLst/>
              <a:cxnLst/>
              <a:rect l="l" t="t" r="r" b="b"/>
              <a:pathLst>
                <a:path w="251460" h="344170">
                  <a:moveTo>
                    <a:pt x="0" y="0"/>
                  </a:moveTo>
                  <a:lnTo>
                    <a:pt x="251460" y="0"/>
                  </a:lnTo>
                  <a:lnTo>
                    <a:pt x="251460" y="344068"/>
                  </a:lnTo>
                  <a:lnTo>
                    <a:pt x="0" y="344068"/>
                  </a:lnTo>
                  <a:lnTo>
                    <a:pt x="0" y="0"/>
                  </a:lnTo>
                  <a:close/>
                </a:path>
              </a:pathLst>
            </a:custGeom>
            <a:solidFill>
              <a:srgbClr val="777878"/>
            </a:solidFill>
          </p:spPr>
          <p:txBody>
            <a:bodyPr wrap="square" lIns="0" tIns="0" rIns="0" bIns="0" rtlCol="0"/>
            <a:lstStyle/>
            <a:p>
              <a:endParaRPr/>
            </a:p>
          </p:txBody>
        </p:sp>
        <p:sp>
          <p:nvSpPr>
            <p:cNvPr id="301" name="object 53">
              <a:extLst>
                <a:ext uri="{FF2B5EF4-FFF2-40B4-BE49-F238E27FC236}">
                  <a16:creationId xmlns:a16="http://schemas.microsoft.com/office/drawing/2014/main" id="{DF01DCB3-BDB7-433F-9E5D-9D872E6FC352}"/>
                </a:ext>
              </a:extLst>
            </p:cNvPr>
            <p:cNvSpPr/>
            <p:nvPr/>
          </p:nvSpPr>
          <p:spPr>
            <a:xfrm>
              <a:off x="3291052" y="8468118"/>
              <a:ext cx="251460" cy="467995"/>
            </a:xfrm>
            <a:custGeom>
              <a:avLst/>
              <a:gdLst/>
              <a:ahLst/>
              <a:cxnLst/>
              <a:rect l="l" t="t" r="r" b="b"/>
              <a:pathLst>
                <a:path w="251460" h="467995">
                  <a:moveTo>
                    <a:pt x="0" y="0"/>
                  </a:moveTo>
                  <a:lnTo>
                    <a:pt x="251460" y="0"/>
                  </a:lnTo>
                  <a:lnTo>
                    <a:pt x="251460" y="467931"/>
                  </a:lnTo>
                  <a:lnTo>
                    <a:pt x="0" y="467931"/>
                  </a:lnTo>
                  <a:lnTo>
                    <a:pt x="0" y="0"/>
                  </a:lnTo>
                  <a:close/>
                </a:path>
              </a:pathLst>
            </a:custGeom>
            <a:solidFill>
              <a:srgbClr val="E3E3DD"/>
            </a:solidFill>
          </p:spPr>
          <p:txBody>
            <a:bodyPr wrap="square" lIns="0" tIns="0" rIns="0" bIns="0" rtlCol="0"/>
            <a:lstStyle/>
            <a:p>
              <a:endParaRPr/>
            </a:p>
          </p:txBody>
        </p:sp>
        <p:sp>
          <p:nvSpPr>
            <p:cNvPr id="302" name="object 54">
              <a:extLst>
                <a:ext uri="{FF2B5EF4-FFF2-40B4-BE49-F238E27FC236}">
                  <a16:creationId xmlns:a16="http://schemas.microsoft.com/office/drawing/2014/main" id="{60209C09-1CE9-49D2-9238-326D7DC68886}"/>
                </a:ext>
              </a:extLst>
            </p:cNvPr>
            <p:cNvSpPr/>
            <p:nvPr/>
          </p:nvSpPr>
          <p:spPr>
            <a:xfrm>
              <a:off x="3291052" y="7752448"/>
              <a:ext cx="251460" cy="716280"/>
            </a:xfrm>
            <a:custGeom>
              <a:avLst/>
              <a:gdLst/>
              <a:ahLst/>
              <a:cxnLst/>
              <a:rect l="l" t="t" r="r" b="b"/>
              <a:pathLst>
                <a:path w="251460" h="716279">
                  <a:moveTo>
                    <a:pt x="0" y="0"/>
                  </a:moveTo>
                  <a:lnTo>
                    <a:pt x="251460" y="0"/>
                  </a:lnTo>
                  <a:lnTo>
                    <a:pt x="251460" y="715657"/>
                  </a:lnTo>
                  <a:lnTo>
                    <a:pt x="0" y="715657"/>
                  </a:lnTo>
                  <a:lnTo>
                    <a:pt x="0" y="0"/>
                  </a:lnTo>
                  <a:close/>
                </a:path>
              </a:pathLst>
            </a:custGeom>
            <a:solidFill>
              <a:srgbClr val="8CD2F4"/>
            </a:solidFill>
          </p:spPr>
          <p:txBody>
            <a:bodyPr wrap="square" lIns="0" tIns="0" rIns="0" bIns="0" rtlCol="0"/>
            <a:lstStyle/>
            <a:p>
              <a:endParaRPr/>
            </a:p>
          </p:txBody>
        </p:sp>
        <p:sp>
          <p:nvSpPr>
            <p:cNvPr id="303" name="object 55">
              <a:extLst>
                <a:ext uri="{FF2B5EF4-FFF2-40B4-BE49-F238E27FC236}">
                  <a16:creationId xmlns:a16="http://schemas.microsoft.com/office/drawing/2014/main" id="{5D84D4D5-907E-4041-AAB0-B9DDAC103AF6}"/>
                </a:ext>
              </a:extLst>
            </p:cNvPr>
            <p:cNvSpPr/>
            <p:nvPr/>
          </p:nvSpPr>
          <p:spPr>
            <a:xfrm>
              <a:off x="3291043" y="7711159"/>
              <a:ext cx="251460" cy="41910"/>
            </a:xfrm>
            <a:custGeom>
              <a:avLst/>
              <a:gdLst/>
              <a:ahLst/>
              <a:cxnLst/>
              <a:rect l="l" t="t" r="r" b="b"/>
              <a:pathLst>
                <a:path w="251460" h="41909">
                  <a:moveTo>
                    <a:pt x="230822" y="0"/>
                  </a:moveTo>
                  <a:lnTo>
                    <a:pt x="20650" y="0"/>
                  </a:lnTo>
                  <a:lnTo>
                    <a:pt x="12612" y="1622"/>
                  </a:lnTo>
                  <a:lnTo>
                    <a:pt x="6048" y="6046"/>
                  </a:lnTo>
                  <a:lnTo>
                    <a:pt x="1622" y="12606"/>
                  </a:lnTo>
                  <a:lnTo>
                    <a:pt x="0" y="20637"/>
                  </a:lnTo>
                  <a:lnTo>
                    <a:pt x="0" y="41287"/>
                  </a:lnTo>
                  <a:lnTo>
                    <a:pt x="251459" y="41287"/>
                  </a:lnTo>
                  <a:lnTo>
                    <a:pt x="251459" y="20637"/>
                  </a:lnTo>
                  <a:lnTo>
                    <a:pt x="249839" y="12606"/>
                  </a:lnTo>
                  <a:lnTo>
                    <a:pt x="245417" y="6046"/>
                  </a:lnTo>
                  <a:lnTo>
                    <a:pt x="238858" y="1622"/>
                  </a:lnTo>
                  <a:lnTo>
                    <a:pt x="230822" y="0"/>
                  </a:lnTo>
                  <a:close/>
                </a:path>
              </a:pathLst>
            </a:custGeom>
            <a:solidFill>
              <a:srgbClr val="F27179"/>
            </a:solidFill>
          </p:spPr>
          <p:txBody>
            <a:bodyPr wrap="square" lIns="0" tIns="0" rIns="0" bIns="0" rtlCol="0"/>
            <a:lstStyle/>
            <a:p>
              <a:endParaRPr/>
            </a:p>
          </p:txBody>
        </p:sp>
        <p:sp>
          <p:nvSpPr>
            <p:cNvPr id="304" name="object 56">
              <a:extLst>
                <a:ext uri="{FF2B5EF4-FFF2-40B4-BE49-F238E27FC236}">
                  <a16:creationId xmlns:a16="http://schemas.microsoft.com/office/drawing/2014/main" id="{412BC134-580D-4502-8F0A-E3CE5C6B8C2D}"/>
                </a:ext>
              </a:extLst>
            </p:cNvPr>
            <p:cNvSpPr/>
            <p:nvPr/>
          </p:nvSpPr>
          <p:spPr>
            <a:xfrm>
              <a:off x="2927832" y="9328277"/>
              <a:ext cx="251460" cy="137795"/>
            </a:xfrm>
            <a:custGeom>
              <a:avLst/>
              <a:gdLst/>
              <a:ahLst/>
              <a:cxnLst/>
              <a:rect l="l" t="t" r="r" b="b"/>
              <a:pathLst>
                <a:path w="251460" h="137795">
                  <a:moveTo>
                    <a:pt x="0" y="0"/>
                  </a:moveTo>
                  <a:lnTo>
                    <a:pt x="251460" y="0"/>
                  </a:lnTo>
                  <a:lnTo>
                    <a:pt x="251460" y="137629"/>
                  </a:lnTo>
                  <a:lnTo>
                    <a:pt x="0" y="137629"/>
                  </a:lnTo>
                  <a:lnTo>
                    <a:pt x="0" y="0"/>
                  </a:lnTo>
                  <a:close/>
                </a:path>
              </a:pathLst>
            </a:custGeom>
            <a:solidFill>
              <a:srgbClr val="ED1C24"/>
            </a:solidFill>
          </p:spPr>
          <p:txBody>
            <a:bodyPr wrap="square" lIns="0" tIns="0" rIns="0" bIns="0" rtlCol="0"/>
            <a:lstStyle/>
            <a:p>
              <a:endParaRPr/>
            </a:p>
          </p:txBody>
        </p:sp>
        <p:sp>
          <p:nvSpPr>
            <p:cNvPr id="305" name="object 57">
              <a:extLst>
                <a:ext uri="{FF2B5EF4-FFF2-40B4-BE49-F238E27FC236}">
                  <a16:creationId xmlns:a16="http://schemas.microsoft.com/office/drawing/2014/main" id="{18A91820-0F2B-4519-B7B7-195ADD64B0E7}"/>
                </a:ext>
              </a:extLst>
            </p:cNvPr>
            <p:cNvSpPr/>
            <p:nvPr/>
          </p:nvSpPr>
          <p:spPr>
            <a:xfrm>
              <a:off x="2927832" y="8991104"/>
              <a:ext cx="251460" cy="337185"/>
            </a:xfrm>
            <a:custGeom>
              <a:avLst/>
              <a:gdLst/>
              <a:ahLst/>
              <a:cxnLst/>
              <a:rect l="l" t="t" r="r" b="b"/>
              <a:pathLst>
                <a:path w="251460" h="337184">
                  <a:moveTo>
                    <a:pt x="0" y="0"/>
                  </a:moveTo>
                  <a:lnTo>
                    <a:pt x="251460" y="0"/>
                  </a:lnTo>
                  <a:lnTo>
                    <a:pt x="251460" y="337184"/>
                  </a:lnTo>
                  <a:lnTo>
                    <a:pt x="0" y="337184"/>
                  </a:lnTo>
                  <a:lnTo>
                    <a:pt x="0" y="0"/>
                  </a:lnTo>
                  <a:close/>
                </a:path>
              </a:pathLst>
            </a:custGeom>
            <a:solidFill>
              <a:srgbClr val="777878"/>
            </a:solidFill>
          </p:spPr>
          <p:txBody>
            <a:bodyPr wrap="square" lIns="0" tIns="0" rIns="0" bIns="0" rtlCol="0"/>
            <a:lstStyle/>
            <a:p>
              <a:endParaRPr/>
            </a:p>
          </p:txBody>
        </p:sp>
        <p:sp>
          <p:nvSpPr>
            <p:cNvPr id="306" name="object 58">
              <a:extLst>
                <a:ext uri="{FF2B5EF4-FFF2-40B4-BE49-F238E27FC236}">
                  <a16:creationId xmlns:a16="http://schemas.microsoft.com/office/drawing/2014/main" id="{C43FFC37-661C-4A7D-95E5-06857A37D8BF}"/>
                </a:ext>
              </a:extLst>
            </p:cNvPr>
            <p:cNvSpPr/>
            <p:nvPr/>
          </p:nvSpPr>
          <p:spPr>
            <a:xfrm>
              <a:off x="2927832" y="8426818"/>
              <a:ext cx="251460" cy="564515"/>
            </a:xfrm>
            <a:custGeom>
              <a:avLst/>
              <a:gdLst/>
              <a:ahLst/>
              <a:cxnLst/>
              <a:rect l="l" t="t" r="r" b="b"/>
              <a:pathLst>
                <a:path w="251460" h="564515">
                  <a:moveTo>
                    <a:pt x="0" y="0"/>
                  </a:moveTo>
                  <a:lnTo>
                    <a:pt x="251460" y="0"/>
                  </a:lnTo>
                  <a:lnTo>
                    <a:pt x="251460" y="564273"/>
                  </a:lnTo>
                  <a:lnTo>
                    <a:pt x="0" y="564273"/>
                  </a:lnTo>
                  <a:lnTo>
                    <a:pt x="0" y="0"/>
                  </a:lnTo>
                  <a:close/>
                </a:path>
              </a:pathLst>
            </a:custGeom>
            <a:solidFill>
              <a:srgbClr val="E3E3DD"/>
            </a:solidFill>
          </p:spPr>
          <p:txBody>
            <a:bodyPr wrap="square" lIns="0" tIns="0" rIns="0" bIns="0" rtlCol="0"/>
            <a:lstStyle/>
            <a:p>
              <a:endParaRPr/>
            </a:p>
          </p:txBody>
        </p:sp>
        <p:sp>
          <p:nvSpPr>
            <p:cNvPr id="307" name="object 59">
              <a:extLst>
                <a:ext uri="{FF2B5EF4-FFF2-40B4-BE49-F238E27FC236}">
                  <a16:creationId xmlns:a16="http://schemas.microsoft.com/office/drawing/2014/main" id="{CA545300-35F2-4B85-827C-839A853563CC}"/>
                </a:ext>
              </a:extLst>
            </p:cNvPr>
            <p:cNvSpPr/>
            <p:nvPr/>
          </p:nvSpPr>
          <p:spPr>
            <a:xfrm>
              <a:off x="2927832" y="7766202"/>
              <a:ext cx="251460" cy="661035"/>
            </a:xfrm>
            <a:custGeom>
              <a:avLst/>
              <a:gdLst/>
              <a:ahLst/>
              <a:cxnLst/>
              <a:rect l="l" t="t" r="r" b="b"/>
              <a:pathLst>
                <a:path w="251460" h="661034">
                  <a:moveTo>
                    <a:pt x="0" y="0"/>
                  </a:moveTo>
                  <a:lnTo>
                    <a:pt x="251460" y="0"/>
                  </a:lnTo>
                  <a:lnTo>
                    <a:pt x="251460" y="660615"/>
                  </a:lnTo>
                  <a:lnTo>
                    <a:pt x="0" y="660615"/>
                  </a:lnTo>
                  <a:lnTo>
                    <a:pt x="0" y="0"/>
                  </a:lnTo>
                  <a:close/>
                </a:path>
              </a:pathLst>
            </a:custGeom>
            <a:solidFill>
              <a:srgbClr val="8CD2F4"/>
            </a:solidFill>
          </p:spPr>
          <p:txBody>
            <a:bodyPr wrap="square" lIns="0" tIns="0" rIns="0" bIns="0" rtlCol="0"/>
            <a:lstStyle/>
            <a:p>
              <a:endParaRPr/>
            </a:p>
          </p:txBody>
        </p:sp>
        <p:sp>
          <p:nvSpPr>
            <p:cNvPr id="308" name="object 60">
              <a:extLst>
                <a:ext uri="{FF2B5EF4-FFF2-40B4-BE49-F238E27FC236}">
                  <a16:creationId xmlns:a16="http://schemas.microsoft.com/office/drawing/2014/main" id="{6B5DF10B-7BE3-422F-92F9-88346A8E1C65}"/>
                </a:ext>
              </a:extLst>
            </p:cNvPr>
            <p:cNvSpPr/>
            <p:nvPr/>
          </p:nvSpPr>
          <p:spPr>
            <a:xfrm>
              <a:off x="2927823" y="7711159"/>
              <a:ext cx="251460" cy="55244"/>
            </a:xfrm>
            <a:custGeom>
              <a:avLst/>
              <a:gdLst/>
              <a:ahLst/>
              <a:cxnLst/>
              <a:rect l="l" t="t" r="r" b="b"/>
              <a:pathLst>
                <a:path w="251460" h="55245">
                  <a:moveTo>
                    <a:pt x="230822" y="0"/>
                  </a:moveTo>
                  <a:lnTo>
                    <a:pt x="20650" y="0"/>
                  </a:lnTo>
                  <a:lnTo>
                    <a:pt x="12612" y="1622"/>
                  </a:lnTo>
                  <a:lnTo>
                    <a:pt x="6048" y="6046"/>
                  </a:lnTo>
                  <a:lnTo>
                    <a:pt x="1622" y="12606"/>
                  </a:lnTo>
                  <a:lnTo>
                    <a:pt x="0" y="20637"/>
                  </a:lnTo>
                  <a:lnTo>
                    <a:pt x="0" y="55054"/>
                  </a:lnTo>
                  <a:lnTo>
                    <a:pt x="251460" y="55054"/>
                  </a:lnTo>
                  <a:lnTo>
                    <a:pt x="251460" y="20637"/>
                  </a:lnTo>
                  <a:lnTo>
                    <a:pt x="249839" y="12606"/>
                  </a:lnTo>
                  <a:lnTo>
                    <a:pt x="245417" y="6046"/>
                  </a:lnTo>
                  <a:lnTo>
                    <a:pt x="238858" y="1622"/>
                  </a:lnTo>
                  <a:lnTo>
                    <a:pt x="230822" y="0"/>
                  </a:lnTo>
                  <a:close/>
                </a:path>
              </a:pathLst>
            </a:custGeom>
            <a:solidFill>
              <a:srgbClr val="F27179"/>
            </a:solidFill>
          </p:spPr>
          <p:txBody>
            <a:bodyPr wrap="square" lIns="0" tIns="0" rIns="0" bIns="0" rtlCol="0"/>
            <a:lstStyle/>
            <a:p>
              <a:endParaRPr/>
            </a:p>
          </p:txBody>
        </p:sp>
        <p:sp>
          <p:nvSpPr>
            <p:cNvPr id="309" name="object 61">
              <a:extLst>
                <a:ext uri="{FF2B5EF4-FFF2-40B4-BE49-F238E27FC236}">
                  <a16:creationId xmlns:a16="http://schemas.microsoft.com/office/drawing/2014/main" id="{E7263AA2-E6C7-4F8A-B4FF-F278F4705162}"/>
                </a:ext>
              </a:extLst>
            </p:cNvPr>
            <p:cNvSpPr/>
            <p:nvPr/>
          </p:nvSpPr>
          <p:spPr>
            <a:xfrm>
              <a:off x="2564612" y="9328277"/>
              <a:ext cx="251460" cy="137795"/>
            </a:xfrm>
            <a:custGeom>
              <a:avLst/>
              <a:gdLst/>
              <a:ahLst/>
              <a:cxnLst/>
              <a:rect l="l" t="t" r="r" b="b"/>
              <a:pathLst>
                <a:path w="251460" h="137795">
                  <a:moveTo>
                    <a:pt x="0" y="0"/>
                  </a:moveTo>
                  <a:lnTo>
                    <a:pt x="251460" y="0"/>
                  </a:lnTo>
                  <a:lnTo>
                    <a:pt x="251460" y="137629"/>
                  </a:lnTo>
                  <a:lnTo>
                    <a:pt x="0" y="137629"/>
                  </a:lnTo>
                  <a:lnTo>
                    <a:pt x="0" y="0"/>
                  </a:lnTo>
                  <a:close/>
                </a:path>
              </a:pathLst>
            </a:custGeom>
            <a:solidFill>
              <a:srgbClr val="ED1C24"/>
            </a:solidFill>
          </p:spPr>
          <p:txBody>
            <a:bodyPr wrap="square" lIns="0" tIns="0" rIns="0" bIns="0" rtlCol="0"/>
            <a:lstStyle/>
            <a:p>
              <a:endParaRPr/>
            </a:p>
          </p:txBody>
        </p:sp>
        <p:sp>
          <p:nvSpPr>
            <p:cNvPr id="310" name="object 62">
              <a:extLst>
                <a:ext uri="{FF2B5EF4-FFF2-40B4-BE49-F238E27FC236}">
                  <a16:creationId xmlns:a16="http://schemas.microsoft.com/office/drawing/2014/main" id="{AD2058BE-B531-46A7-9965-C5B814E899FD}"/>
                </a:ext>
              </a:extLst>
            </p:cNvPr>
            <p:cNvSpPr/>
            <p:nvPr/>
          </p:nvSpPr>
          <p:spPr>
            <a:xfrm>
              <a:off x="2564612" y="9066796"/>
              <a:ext cx="251460" cy="261620"/>
            </a:xfrm>
            <a:custGeom>
              <a:avLst/>
              <a:gdLst/>
              <a:ahLst/>
              <a:cxnLst/>
              <a:rect l="l" t="t" r="r" b="b"/>
              <a:pathLst>
                <a:path w="251460" h="261620">
                  <a:moveTo>
                    <a:pt x="0" y="0"/>
                  </a:moveTo>
                  <a:lnTo>
                    <a:pt x="251460" y="0"/>
                  </a:lnTo>
                  <a:lnTo>
                    <a:pt x="251460" y="261493"/>
                  </a:lnTo>
                  <a:lnTo>
                    <a:pt x="0" y="261493"/>
                  </a:lnTo>
                  <a:lnTo>
                    <a:pt x="0" y="0"/>
                  </a:lnTo>
                  <a:close/>
                </a:path>
              </a:pathLst>
            </a:custGeom>
            <a:solidFill>
              <a:srgbClr val="777878"/>
            </a:solidFill>
          </p:spPr>
          <p:txBody>
            <a:bodyPr wrap="square" lIns="0" tIns="0" rIns="0" bIns="0" rtlCol="0"/>
            <a:lstStyle/>
            <a:p>
              <a:endParaRPr/>
            </a:p>
          </p:txBody>
        </p:sp>
        <p:sp>
          <p:nvSpPr>
            <p:cNvPr id="311" name="object 63">
              <a:extLst>
                <a:ext uri="{FF2B5EF4-FFF2-40B4-BE49-F238E27FC236}">
                  <a16:creationId xmlns:a16="http://schemas.microsoft.com/office/drawing/2014/main" id="{E8CADF45-AFE0-4226-AB6D-12E8CC2B660B}"/>
                </a:ext>
              </a:extLst>
            </p:cNvPr>
            <p:cNvSpPr/>
            <p:nvPr/>
          </p:nvSpPr>
          <p:spPr>
            <a:xfrm>
              <a:off x="2564612" y="8454352"/>
              <a:ext cx="251460" cy="612775"/>
            </a:xfrm>
            <a:custGeom>
              <a:avLst/>
              <a:gdLst/>
              <a:ahLst/>
              <a:cxnLst/>
              <a:rect l="l" t="t" r="r" b="b"/>
              <a:pathLst>
                <a:path w="251460" h="612775">
                  <a:moveTo>
                    <a:pt x="0" y="0"/>
                  </a:moveTo>
                  <a:lnTo>
                    <a:pt x="251460" y="0"/>
                  </a:lnTo>
                  <a:lnTo>
                    <a:pt x="251460" y="612457"/>
                  </a:lnTo>
                  <a:lnTo>
                    <a:pt x="0" y="612457"/>
                  </a:lnTo>
                  <a:lnTo>
                    <a:pt x="0" y="0"/>
                  </a:lnTo>
                  <a:close/>
                </a:path>
              </a:pathLst>
            </a:custGeom>
            <a:solidFill>
              <a:srgbClr val="E3E3DD"/>
            </a:solidFill>
          </p:spPr>
          <p:txBody>
            <a:bodyPr wrap="square" lIns="0" tIns="0" rIns="0" bIns="0" rtlCol="0"/>
            <a:lstStyle/>
            <a:p>
              <a:endParaRPr/>
            </a:p>
          </p:txBody>
        </p:sp>
        <p:sp>
          <p:nvSpPr>
            <p:cNvPr id="312" name="object 64">
              <a:extLst>
                <a:ext uri="{FF2B5EF4-FFF2-40B4-BE49-F238E27FC236}">
                  <a16:creationId xmlns:a16="http://schemas.microsoft.com/office/drawing/2014/main" id="{D2A57696-73A3-48F6-8363-71926815D513}"/>
                </a:ext>
              </a:extLst>
            </p:cNvPr>
            <p:cNvSpPr/>
            <p:nvPr/>
          </p:nvSpPr>
          <p:spPr>
            <a:xfrm>
              <a:off x="2564612" y="7773086"/>
              <a:ext cx="251460" cy="681355"/>
            </a:xfrm>
            <a:custGeom>
              <a:avLst/>
              <a:gdLst/>
              <a:ahLst/>
              <a:cxnLst/>
              <a:rect l="l" t="t" r="r" b="b"/>
              <a:pathLst>
                <a:path w="251460" h="681354">
                  <a:moveTo>
                    <a:pt x="0" y="0"/>
                  </a:moveTo>
                  <a:lnTo>
                    <a:pt x="251460" y="0"/>
                  </a:lnTo>
                  <a:lnTo>
                    <a:pt x="251460" y="681253"/>
                  </a:lnTo>
                  <a:lnTo>
                    <a:pt x="0" y="681253"/>
                  </a:lnTo>
                  <a:lnTo>
                    <a:pt x="0" y="0"/>
                  </a:lnTo>
                  <a:close/>
                </a:path>
              </a:pathLst>
            </a:custGeom>
            <a:solidFill>
              <a:srgbClr val="8CD2F4"/>
            </a:solidFill>
          </p:spPr>
          <p:txBody>
            <a:bodyPr wrap="square" lIns="0" tIns="0" rIns="0" bIns="0" rtlCol="0"/>
            <a:lstStyle/>
            <a:p>
              <a:endParaRPr/>
            </a:p>
          </p:txBody>
        </p:sp>
        <p:sp>
          <p:nvSpPr>
            <p:cNvPr id="313" name="object 65">
              <a:extLst>
                <a:ext uri="{FF2B5EF4-FFF2-40B4-BE49-F238E27FC236}">
                  <a16:creationId xmlns:a16="http://schemas.microsoft.com/office/drawing/2014/main" id="{5D910BDC-D42D-4748-8DD2-98808364FACB}"/>
                </a:ext>
              </a:extLst>
            </p:cNvPr>
            <p:cNvSpPr/>
            <p:nvPr/>
          </p:nvSpPr>
          <p:spPr>
            <a:xfrm>
              <a:off x="2564603" y="7711159"/>
              <a:ext cx="251460" cy="62230"/>
            </a:xfrm>
            <a:custGeom>
              <a:avLst/>
              <a:gdLst/>
              <a:ahLst/>
              <a:cxnLst/>
              <a:rect l="l" t="t" r="r" b="b"/>
              <a:pathLst>
                <a:path w="251460" h="62229">
                  <a:moveTo>
                    <a:pt x="230822" y="0"/>
                  </a:moveTo>
                  <a:lnTo>
                    <a:pt x="20650" y="0"/>
                  </a:lnTo>
                  <a:lnTo>
                    <a:pt x="12612" y="1622"/>
                  </a:lnTo>
                  <a:lnTo>
                    <a:pt x="6048" y="6046"/>
                  </a:lnTo>
                  <a:lnTo>
                    <a:pt x="1622" y="12606"/>
                  </a:lnTo>
                  <a:lnTo>
                    <a:pt x="0" y="20637"/>
                  </a:lnTo>
                  <a:lnTo>
                    <a:pt x="0" y="61925"/>
                  </a:lnTo>
                  <a:lnTo>
                    <a:pt x="251460" y="61925"/>
                  </a:lnTo>
                  <a:lnTo>
                    <a:pt x="251460" y="20637"/>
                  </a:lnTo>
                  <a:lnTo>
                    <a:pt x="249839" y="12606"/>
                  </a:lnTo>
                  <a:lnTo>
                    <a:pt x="245417" y="6046"/>
                  </a:lnTo>
                  <a:lnTo>
                    <a:pt x="238858" y="1622"/>
                  </a:lnTo>
                  <a:lnTo>
                    <a:pt x="230822" y="0"/>
                  </a:lnTo>
                  <a:close/>
                </a:path>
              </a:pathLst>
            </a:custGeom>
            <a:solidFill>
              <a:srgbClr val="F27179"/>
            </a:solidFill>
          </p:spPr>
          <p:txBody>
            <a:bodyPr wrap="square" lIns="0" tIns="0" rIns="0" bIns="0" rtlCol="0"/>
            <a:lstStyle/>
            <a:p>
              <a:endParaRPr/>
            </a:p>
          </p:txBody>
        </p:sp>
        <p:sp>
          <p:nvSpPr>
            <p:cNvPr id="314" name="object 66">
              <a:extLst>
                <a:ext uri="{FF2B5EF4-FFF2-40B4-BE49-F238E27FC236}">
                  <a16:creationId xmlns:a16="http://schemas.microsoft.com/office/drawing/2014/main" id="{0EDF0A51-F9DA-4F9A-82C7-FCEC3B70FFE4}"/>
                </a:ext>
              </a:extLst>
            </p:cNvPr>
            <p:cNvSpPr/>
            <p:nvPr/>
          </p:nvSpPr>
          <p:spPr>
            <a:xfrm>
              <a:off x="2201392" y="9156242"/>
              <a:ext cx="251460" cy="309880"/>
            </a:xfrm>
            <a:custGeom>
              <a:avLst/>
              <a:gdLst/>
              <a:ahLst/>
              <a:cxnLst/>
              <a:rect l="l" t="t" r="r" b="b"/>
              <a:pathLst>
                <a:path w="251460" h="309879">
                  <a:moveTo>
                    <a:pt x="0" y="0"/>
                  </a:moveTo>
                  <a:lnTo>
                    <a:pt x="251460" y="0"/>
                  </a:lnTo>
                  <a:lnTo>
                    <a:pt x="251460" y="309664"/>
                  </a:lnTo>
                  <a:lnTo>
                    <a:pt x="0" y="309664"/>
                  </a:lnTo>
                  <a:lnTo>
                    <a:pt x="0" y="0"/>
                  </a:lnTo>
                  <a:close/>
                </a:path>
              </a:pathLst>
            </a:custGeom>
            <a:solidFill>
              <a:srgbClr val="ED1C24"/>
            </a:solidFill>
          </p:spPr>
          <p:txBody>
            <a:bodyPr wrap="square" lIns="0" tIns="0" rIns="0" bIns="0" rtlCol="0"/>
            <a:lstStyle/>
            <a:p>
              <a:endParaRPr/>
            </a:p>
          </p:txBody>
        </p:sp>
        <p:sp>
          <p:nvSpPr>
            <p:cNvPr id="315" name="object 67">
              <a:extLst>
                <a:ext uri="{FF2B5EF4-FFF2-40B4-BE49-F238E27FC236}">
                  <a16:creationId xmlns:a16="http://schemas.microsoft.com/office/drawing/2014/main" id="{D0FC8CDB-A1C0-41D5-A29D-E30F280EDBAB}"/>
                </a:ext>
              </a:extLst>
            </p:cNvPr>
            <p:cNvSpPr/>
            <p:nvPr/>
          </p:nvSpPr>
          <p:spPr>
            <a:xfrm>
              <a:off x="2201392" y="8880995"/>
              <a:ext cx="251460" cy="275590"/>
            </a:xfrm>
            <a:custGeom>
              <a:avLst/>
              <a:gdLst/>
              <a:ahLst/>
              <a:cxnLst/>
              <a:rect l="l" t="t" r="r" b="b"/>
              <a:pathLst>
                <a:path w="251460" h="275590">
                  <a:moveTo>
                    <a:pt x="0" y="0"/>
                  </a:moveTo>
                  <a:lnTo>
                    <a:pt x="251460" y="0"/>
                  </a:lnTo>
                  <a:lnTo>
                    <a:pt x="251460" y="275247"/>
                  </a:lnTo>
                  <a:lnTo>
                    <a:pt x="0" y="275247"/>
                  </a:lnTo>
                  <a:lnTo>
                    <a:pt x="0" y="0"/>
                  </a:lnTo>
                  <a:close/>
                </a:path>
              </a:pathLst>
            </a:custGeom>
            <a:solidFill>
              <a:srgbClr val="777878"/>
            </a:solidFill>
          </p:spPr>
          <p:txBody>
            <a:bodyPr wrap="square" lIns="0" tIns="0" rIns="0" bIns="0" rtlCol="0"/>
            <a:lstStyle/>
            <a:p>
              <a:endParaRPr/>
            </a:p>
          </p:txBody>
        </p:sp>
        <p:sp>
          <p:nvSpPr>
            <p:cNvPr id="316" name="object 68">
              <a:extLst>
                <a:ext uri="{FF2B5EF4-FFF2-40B4-BE49-F238E27FC236}">
                  <a16:creationId xmlns:a16="http://schemas.microsoft.com/office/drawing/2014/main" id="{06F62434-B581-45C7-9980-E303AC28364B}"/>
                </a:ext>
              </a:extLst>
            </p:cNvPr>
            <p:cNvSpPr/>
            <p:nvPr/>
          </p:nvSpPr>
          <p:spPr>
            <a:xfrm>
              <a:off x="2201392" y="8419934"/>
              <a:ext cx="251460" cy="461645"/>
            </a:xfrm>
            <a:custGeom>
              <a:avLst/>
              <a:gdLst/>
              <a:ahLst/>
              <a:cxnLst/>
              <a:rect l="l" t="t" r="r" b="b"/>
              <a:pathLst>
                <a:path w="251460" h="461645">
                  <a:moveTo>
                    <a:pt x="0" y="0"/>
                  </a:moveTo>
                  <a:lnTo>
                    <a:pt x="251460" y="0"/>
                  </a:lnTo>
                  <a:lnTo>
                    <a:pt x="251460" y="461060"/>
                  </a:lnTo>
                  <a:lnTo>
                    <a:pt x="0" y="461060"/>
                  </a:lnTo>
                  <a:lnTo>
                    <a:pt x="0" y="0"/>
                  </a:lnTo>
                  <a:close/>
                </a:path>
              </a:pathLst>
            </a:custGeom>
            <a:solidFill>
              <a:srgbClr val="E3E3DD"/>
            </a:solidFill>
          </p:spPr>
          <p:txBody>
            <a:bodyPr wrap="square" lIns="0" tIns="0" rIns="0" bIns="0" rtlCol="0"/>
            <a:lstStyle/>
            <a:p>
              <a:endParaRPr/>
            </a:p>
          </p:txBody>
        </p:sp>
        <p:sp>
          <p:nvSpPr>
            <p:cNvPr id="317" name="object 69">
              <a:extLst>
                <a:ext uri="{FF2B5EF4-FFF2-40B4-BE49-F238E27FC236}">
                  <a16:creationId xmlns:a16="http://schemas.microsoft.com/office/drawing/2014/main" id="{76E84C46-DCF5-4997-A9D5-8CB5D2A5C217}"/>
                </a:ext>
              </a:extLst>
            </p:cNvPr>
            <p:cNvSpPr/>
            <p:nvPr/>
          </p:nvSpPr>
          <p:spPr>
            <a:xfrm>
              <a:off x="2201392" y="7779969"/>
              <a:ext cx="251460" cy="640080"/>
            </a:xfrm>
            <a:custGeom>
              <a:avLst/>
              <a:gdLst/>
              <a:ahLst/>
              <a:cxnLst/>
              <a:rect l="l" t="t" r="r" b="b"/>
              <a:pathLst>
                <a:path w="251460" h="640079">
                  <a:moveTo>
                    <a:pt x="0" y="0"/>
                  </a:moveTo>
                  <a:lnTo>
                    <a:pt x="251460" y="0"/>
                  </a:lnTo>
                  <a:lnTo>
                    <a:pt x="251460" y="639965"/>
                  </a:lnTo>
                  <a:lnTo>
                    <a:pt x="0" y="639965"/>
                  </a:lnTo>
                  <a:lnTo>
                    <a:pt x="0" y="0"/>
                  </a:lnTo>
                  <a:close/>
                </a:path>
              </a:pathLst>
            </a:custGeom>
            <a:solidFill>
              <a:srgbClr val="8CD2F4"/>
            </a:solidFill>
          </p:spPr>
          <p:txBody>
            <a:bodyPr wrap="square" lIns="0" tIns="0" rIns="0" bIns="0" rtlCol="0"/>
            <a:lstStyle/>
            <a:p>
              <a:endParaRPr/>
            </a:p>
          </p:txBody>
        </p:sp>
        <p:sp>
          <p:nvSpPr>
            <p:cNvPr id="318" name="object 70">
              <a:extLst>
                <a:ext uri="{FF2B5EF4-FFF2-40B4-BE49-F238E27FC236}">
                  <a16:creationId xmlns:a16="http://schemas.microsoft.com/office/drawing/2014/main" id="{098061A5-7608-4284-A9D5-9F7D9C689D35}"/>
                </a:ext>
              </a:extLst>
            </p:cNvPr>
            <p:cNvSpPr/>
            <p:nvPr/>
          </p:nvSpPr>
          <p:spPr>
            <a:xfrm>
              <a:off x="2201383" y="7711159"/>
              <a:ext cx="251460" cy="68821"/>
            </a:xfrm>
            <a:prstGeom prst="rect">
              <a:avLst/>
            </a:prstGeom>
            <a:blipFill>
              <a:blip r:embed="rId3" cstate="print"/>
              <a:stretch>
                <a:fillRect/>
              </a:stretch>
            </a:blipFill>
          </p:spPr>
          <p:txBody>
            <a:bodyPr wrap="square" lIns="0" tIns="0" rIns="0" bIns="0" rtlCol="0"/>
            <a:lstStyle/>
            <a:p>
              <a:endParaRPr/>
            </a:p>
          </p:txBody>
        </p:sp>
        <p:sp>
          <p:nvSpPr>
            <p:cNvPr id="319" name="object 71">
              <a:extLst>
                <a:ext uri="{FF2B5EF4-FFF2-40B4-BE49-F238E27FC236}">
                  <a16:creationId xmlns:a16="http://schemas.microsoft.com/office/drawing/2014/main" id="{AEE16319-582E-460A-B9E0-9C51F2BF1275}"/>
                </a:ext>
              </a:extLst>
            </p:cNvPr>
            <p:cNvSpPr/>
            <p:nvPr/>
          </p:nvSpPr>
          <p:spPr>
            <a:xfrm>
              <a:off x="1838172" y="9231947"/>
              <a:ext cx="251460" cy="234315"/>
            </a:xfrm>
            <a:custGeom>
              <a:avLst/>
              <a:gdLst/>
              <a:ahLst/>
              <a:cxnLst/>
              <a:rect l="l" t="t" r="r" b="b"/>
              <a:pathLst>
                <a:path w="251460" h="234315">
                  <a:moveTo>
                    <a:pt x="0" y="0"/>
                  </a:moveTo>
                  <a:lnTo>
                    <a:pt x="251460" y="0"/>
                  </a:lnTo>
                  <a:lnTo>
                    <a:pt x="251460" y="233972"/>
                  </a:lnTo>
                  <a:lnTo>
                    <a:pt x="0" y="233972"/>
                  </a:lnTo>
                  <a:lnTo>
                    <a:pt x="0" y="0"/>
                  </a:lnTo>
                  <a:close/>
                </a:path>
              </a:pathLst>
            </a:custGeom>
            <a:solidFill>
              <a:srgbClr val="ED1C24"/>
            </a:solidFill>
          </p:spPr>
          <p:txBody>
            <a:bodyPr wrap="square" lIns="0" tIns="0" rIns="0" bIns="0" rtlCol="0"/>
            <a:lstStyle/>
            <a:p>
              <a:endParaRPr/>
            </a:p>
          </p:txBody>
        </p:sp>
        <p:sp>
          <p:nvSpPr>
            <p:cNvPr id="320" name="object 72">
              <a:extLst>
                <a:ext uri="{FF2B5EF4-FFF2-40B4-BE49-F238E27FC236}">
                  <a16:creationId xmlns:a16="http://schemas.microsoft.com/office/drawing/2014/main" id="{D2626F85-D077-41E6-AABC-9A99CA882073}"/>
                </a:ext>
              </a:extLst>
            </p:cNvPr>
            <p:cNvSpPr/>
            <p:nvPr/>
          </p:nvSpPr>
          <p:spPr>
            <a:xfrm>
              <a:off x="1838172" y="8777782"/>
              <a:ext cx="251460" cy="454659"/>
            </a:xfrm>
            <a:custGeom>
              <a:avLst/>
              <a:gdLst/>
              <a:ahLst/>
              <a:cxnLst/>
              <a:rect l="l" t="t" r="r" b="b"/>
              <a:pathLst>
                <a:path w="251460" h="454659">
                  <a:moveTo>
                    <a:pt x="0" y="0"/>
                  </a:moveTo>
                  <a:lnTo>
                    <a:pt x="251460" y="0"/>
                  </a:lnTo>
                  <a:lnTo>
                    <a:pt x="251460" y="454177"/>
                  </a:lnTo>
                  <a:lnTo>
                    <a:pt x="0" y="454177"/>
                  </a:lnTo>
                  <a:lnTo>
                    <a:pt x="0" y="0"/>
                  </a:lnTo>
                  <a:close/>
                </a:path>
              </a:pathLst>
            </a:custGeom>
            <a:solidFill>
              <a:srgbClr val="777878"/>
            </a:solidFill>
          </p:spPr>
          <p:txBody>
            <a:bodyPr wrap="square" lIns="0" tIns="0" rIns="0" bIns="0" rtlCol="0"/>
            <a:lstStyle/>
            <a:p>
              <a:endParaRPr/>
            </a:p>
          </p:txBody>
        </p:sp>
        <p:sp>
          <p:nvSpPr>
            <p:cNvPr id="321" name="object 73">
              <a:extLst>
                <a:ext uri="{FF2B5EF4-FFF2-40B4-BE49-F238E27FC236}">
                  <a16:creationId xmlns:a16="http://schemas.microsoft.com/office/drawing/2014/main" id="{4B7512FF-7469-48F9-A08C-DF1354B45320}"/>
                </a:ext>
              </a:extLst>
            </p:cNvPr>
            <p:cNvSpPr/>
            <p:nvPr/>
          </p:nvSpPr>
          <p:spPr>
            <a:xfrm>
              <a:off x="1838172" y="8296084"/>
              <a:ext cx="251460" cy="481965"/>
            </a:xfrm>
            <a:custGeom>
              <a:avLst/>
              <a:gdLst/>
              <a:ahLst/>
              <a:cxnLst/>
              <a:rect l="l" t="t" r="r" b="b"/>
              <a:pathLst>
                <a:path w="251460" h="481965">
                  <a:moveTo>
                    <a:pt x="0" y="0"/>
                  </a:moveTo>
                  <a:lnTo>
                    <a:pt x="251460" y="0"/>
                  </a:lnTo>
                  <a:lnTo>
                    <a:pt x="251460" y="481698"/>
                  </a:lnTo>
                  <a:lnTo>
                    <a:pt x="0" y="481698"/>
                  </a:lnTo>
                  <a:lnTo>
                    <a:pt x="0" y="0"/>
                  </a:lnTo>
                  <a:close/>
                </a:path>
              </a:pathLst>
            </a:custGeom>
            <a:solidFill>
              <a:srgbClr val="E3E3DD"/>
            </a:solidFill>
          </p:spPr>
          <p:txBody>
            <a:bodyPr wrap="square" lIns="0" tIns="0" rIns="0" bIns="0" rtlCol="0"/>
            <a:lstStyle/>
            <a:p>
              <a:endParaRPr/>
            </a:p>
          </p:txBody>
        </p:sp>
        <p:sp>
          <p:nvSpPr>
            <p:cNvPr id="322" name="object 74">
              <a:extLst>
                <a:ext uri="{FF2B5EF4-FFF2-40B4-BE49-F238E27FC236}">
                  <a16:creationId xmlns:a16="http://schemas.microsoft.com/office/drawing/2014/main" id="{517F5C10-8BF4-46DC-8E1E-7B84B01E16B0}"/>
                </a:ext>
              </a:extLst>
            </p:cNvPr>
            <p:cNvSpPr/>
            <p:nvPr/>
          </p:nvSpPr>
          <p:spPr>
            <a:xfrm>
              <a:off x="1838172" y="7759319"/>
              <a:ext cx="251460" cy="537210"/>
            </a:xfrm>
            <a:custGeom>
              <a:avLst/>
              <a:gdLst/>
              <a:ahLst/>
              <a:cxnLst/>
              <a:rect l="l" t="t" r="r" b="b"/>
              <a:pathLst>
                <a:path w="251460" h="537209">
                  <a:moveTo>
                    <a:pt x="0" y="0"/>
                  </a:moveTo>
                  <a:lnTo>
                    <a:pt x="251460" y="0"/>
                  </a:lnTo>
                  <a:lnTo>
                    <a:pt x="251460" y="536752"/>
                  </a:lnTo>
                  <a:lnTo>
                    <a:pt x="0" y="536752"/>
                  </a:lnTo>
                  <a:lnTo>
                    <a:pt x="0" y="0"/>
                  </a:lnTo>
                  <a:close/>
                </a:path>
              </a:pathLst>
            </a:custGeom>
            <a:solidFill>
              <a:srgbClr val="8CD2F4"/>
            </a:solidFill>
          </p:spPr>
          <p:txBody>
            <a:bodyPr wrap="square" lIns="0" tIns="0" rIns="0" bIns="0" rtlCol="0"/>
            <a:lstStyle/>
            <a:p>
              <a:endParaRPr/>
            </a:p>
          </p:txBody>
        </p:sp>
        <p:sp>
          <p:nvSpPr>
            <p:cNvPr id="323" name="object 75">
              <a:extLst>
                <a:ext uri="{FF2B5EF4-FFF2-40B4-BE49-F238E27FC236}">
                  <a16:creationId xmlns:a16="http://schemas.microsoft.com/office/drawing/2014/main" id="{37A0266D-F91F-4F98-9171-A74A47B359DE}"/>
                </a:ext>
              </a:extLst>
            </p:cNvPr>
            <p:cNvSpPr/>
            <p:nvPr/>
          </p:nvSpPr>
          <p:spPr>
            <a:xfrm>
              <a:off x="1838163" y="7711159"/>
              <a:ext cx="251460" cy="48260"/>
            </a:xfrm>
            <a:custGeom>
              <a:avLst/>
              <a:gdLst/>
              <a:ahLst/>
              <a:cxnLst/>
              <a:rect l="l" t="t" r="r" b="b"/>
              <a:pathLst>
                <a:path w="251460" h="48259">
                  <a:moveTo>
                    <a:pt x="230822" y="0"/>
                  </a:moveTo>
                  <a:lnTo>
                    <a:pt x="20650" y="0"/>
                  </a:lnTo>
                  <a:lnTo>
                    <a:pt x="12612" y="1622"/>
                  </a:lnTo>
                  <a:lnTo>
                    <a:pt x="6048" y="6046"/>
                  </a:lnTo>
                  <a:lnTo>
                    <a:pt x="1622" y="12606"/>
                  </a:lnTo>
                  <a:lnTo>
                    <a:pt x="0" y="20637"/>
                  </a:lnTo>
                  <a:lnTo>
                    <a:pt x="0" y="48171"/>
                  </a:lnTo>
                  <a:lnTo>
                    <a:pt x="251460" y="48171"/>
                  </a:lnTo>
                  <a:lnTo>
                    <a:pt x="251460" y="20637"/>
                  </a:lnTo>
                  <a:lnTo>
                    <a:pt x="249839" y="12606"/>
                  </a:lnTo>
                  <a:lnTo>
                    <a:pt x="245417" y="6046"/>
                  </a:lnTo>
                  <a:lnTo>
                    <a:pt x="238858" y="1622"/>
                  </a:lnTo>
                  <a:lnTo>
                    <a:pt x="230822" y="0"/>
                  </a:lnTo>
                  <a:close/>
                </a:path>
              </a:pathLst>
            </a:custGeom>
            <a:solidFill>
              <a:srgbClr val="F27179"/>
            </a:solidFill>
          </p:spPr>
          <p:txBody>
            <a:bodyPr wrap="square" lIns="0" tIns="0" rIns="0" bIns="0" rtlCol="0"/>
            <a:lstStyle/>
            <a:p>
              <a:endParaRPr/>
            </a:p>
          </p:txBody>
        </p:sp>
        <p:sp>
          <p:nvSpPr>
            <p:cNvPr id="324" name="object 76">
              <a:extLst>
                <a:ext uri="{FF2B5EF4-FFF2-40B4-BE49-F238E27FC236}">
                  <a16:creationId xmlns:a16="http://schemas.microsoft.com/office/drawing/2014/main" id="{AB56D4EA-73C3-444B-9C2C-C958AB973D01}"/>
                </a:ext>
              </a:extLst>
            </p:cNvPr>
            <p:cNvSpPr/>
            <p:nvPr/>
          </p:nvSpPr>
          <p:spPr>
            <a:xfrm>
              <a:off x="1474952" y="9280118"/>
              <a:ext cx="251460" cy="186055"/>
            </a:xfrm>
            <a:custGeom>
              <a:avLst/>
              <a:gdLst/>
              <a:ahLst/>
              <a:cxnLst/>
              <a:rect l="l" t="t" r="r" b="b"/>
              <a:pathLst>
                <a:path w="251460" h="186054">
                  <a:moveTo>
                    <a:pt x="0" y="0"/>
                  </a:moveTo>
                  <a:lnTo>
                    <a:pt x="251460" y="0"/>
                  </a:lnTo>
                  <a:lnTo>
                    <a:pt x="251460" y="185801"/>
                  </a:lnTo>
                  <a:lnTo>
                    <a:pt x="0" y="185801"/>
                  </a:lnTo>
                  <a:lnTo>
                    <a:pt x="0" y="0"/>
                  </a:lnTo>
                  <a:close/>
                </a:path>
              </a:pathLst>
            </a:custGeom>
            <a:solidFill>
              <a:srgbClr val="ED1C24"/>
            </a:solidFill>
          </p:spPr>
          <p:txBody>
            <a:bodyPr wrap="square" lIns="0" tIns="0" rIns="0" bIns="0" rtlCol="0"/>
            <a:lstStyle/>
            <a:p>
              <a:endParaRPr/>
            </a:p>
          </p:txBody>
        </p:sp>
        <p:sp>
          <p:nvSpPr>
            <p:cNvPr id="325" name="object 77">
              <a:extLst>
                <a:ext uri="{FF2B5EF4-FFF2-40B4-BE49-F238E27FC236}">
                  <a16:creationId xmlns:a16="http://schemas.microsoft.com/office/drawing/2014/main" id="{FD26C9B4-48A1-4B77-810C-ED9ABBEB55BF}"/>
                </a:ext>
              </a:extLst>
            </p:cNvPr>
            <p:cNvSpPr/>
            <p:nvPr/>
          </p:nvSpPr>
          <p:spPr>
            <a:xfrm>
              <a:off x="1474952" y="8984208"/>
              <a:ext cx="251460" cy="295910"/>
            </a:xfrm>
            <a:custGeom>
              <a:avLst/>
              <a:gdLst/>
              <a:ahLst/>
              <a:cxnLst/>
              <a:rect l="l" t="t" r="r" b="b"/>
              <a:pathLst>
                <a:path w="251460" h="295909">
                  <a:moveTo>
                    <a:pt x="0" y="0"/>
                  </a:moveTo>
                  <a:lnTo>
                    <a:pt x="251460" y="0"/>
                  </a:lnTo>
                  <a:lnTo>
                    <a:pt x="251460" y="295897"/>
                  </a:lnTo>
                  <a:lnTo>
                    <a:pt x="0" y="295897"/>
                  </a:lnTo>
                  <a:lnTo>
                    <a:pt x="0" y="0"/>
                  </a:lnTo>
                  <a:close/>
                </a:path>
              </a:pathLst>
            </a:custGeom>
            <a:solidFill>
              <a:srgbClr val="777878"/>
            </a:solidFill>
          </p:spPr>
          <p:txBody>
            <a:bodyPr wrap="square" lIns="0" tIns="0" rIns="0" bIns="0" rtlCol="0"/>
            <a:lstStyle/>
            <a:p>
              <a:endParaRPr/>
            </a:p>
          </p:txBody>
        </p:sp>
        <p:sp>
          <p:nvSpPr>
            <p:cNvPr id="326" name="object 78">
              <a:extLst>
                <a:ext uri="{FF2B5EF4-FFF2-40B4-BE49-F238E27FC236}">
                  <a16:creationId xmlns:a16="http://schemas.microsoft.com/office/drawing/2014/main" id="{B341B217-C50B-4831-8FB8-72BCD37141A0}"/>
                </a:ext>
              </a:extLst>
            </p:cNvPr>
            <p:cNvSpPr/>
            <p:nvPr/>
          </p:nvSpPr>
          <p:spPr>
            <a:xfrm>
              <a:off x="1474952" y="8481872"/>
              <a:ext cx="251460" cy="502920"/>
            </a:xfrm>
            <a:custGeom>
              <a:avLst/>
              <a:gdLst/>
              <a:ahLst/>
              <a:cxnLst/>
              <a:rect l="l" t="t" r="r" b="b"/>
              <a:pathLst>
                <a:path w="251460" h="502920">
                  <a:moveTo>
                    <a:pt x="0" y="0"/>
                  </a:moveTo>
                  <a:lnTo>
                    <a:pt x="251460" y="0"/>
                  </a:lnTo>
                  <a:lnTo>
                    <a:pt x="251460" y="502335"/>
                  </a:lnTo>
                  <a:lnTo>
                    <a:pt x="0" y="502335"/>
                  </a:lnTo>
                  <a:lnTo>
                    <a:pt x="0" y="0"/>
                  </a:lnTo>
                  <a:close/>
                </a:path>
              </a:pathLst>
            </a:custGeom>
            <a:solidFill>
              <a:srgbClr val="E3E3DD"/>
            </a:solidFill>
          </p:spPr>
          <p:txBody>
            <a:bodyPr wrap="square" lIns="0" tIns="0" rIns="0" bIns="0" rtlCol="0"/>
            <a:lstStyle/>
            <a:p>
              <a:endParaRPr/>
            </a:p>
          </p:txBody>
        </p:sp>
        <p:sp>
          <p:nvSpPr>
            <p:cNvPr id="327" name="object 79">
              <a:extLst>
                <a:ext uri="{FF2B5EF4-FFF2-40B4-BE49-F238E27FC236}">
                  <a16:creationId xmlns:a16="http://schemas.microsoft.com/office/drawing/2014/main" id="{160BAA43-FF01-46A0-9209-E0FC5F6F47D2}"/>
                </a:ext>
              </a:extLst>
            </p:cNvPr>
            <p:cNvSpPr/>
            <p:nvPr/>
          </p:nvSpPr>
          <p:spPr>
            <a:xfrm>
              <a:off x="1474952" y="7745565"/>
              <a:ext cx="251460" cy="736600"/>
            </a:xfrm>
            <a:custGeom>
              <a:avLst/>
              <a:gdLst/>
              <a:ahLst/>
              <a:cxnLst/>
              <a:rect l="l" t="t" r="r" b="b"/>
              <a:pathLst>
                <a:path w="251460" h="736600">
                  <a:moveTo>
                    <a:pt x="0" y="0"/>
                  </a:moveTo>
                  <a:lnTo>
                    <a:pt x="251460" y="0"/>
                  </a:lnTo>
                  <a:lnTo>
                    <a:pt x="251460" y="736307"/>
                  </a:lnTo>
                  <a:lnTo>
                    <a:pt x="0" y="736307"/>
                  </a:lnTo>
                  <a:lnTo>
                    <a:pt x="0" y="0"/>
                  </a:lnTo>
                  <a:close/>
                </a:path>
              </a:pathLst>
            </a:custGeom>
            <a:solidFill>
              <a:srgbClr val="8CD2F4"/>
            </a:solidFill>
          </p:spPr>
          <p:txBody>
            <a:bodyPr wrap="square" lIns="0" tIns="0" rIns="0" bIns="0" rtlCol="0"/>
            <a:lstStyle/>
            <a:p>
              <a:endParaRPr/>
            </a:p>
          </p:txBody>
        </p:sp>
        <p:sp>
          <p:nvSpPr>
            <p:cNvPr id="328" name="object 80">
              <a:extLst>
                <a:ext uri="{FF2B5EF4-FFF2-40B4-BE49-F238E27FC236}">
                  <a16:creationId xmlns:a16="http://schemas.microsoft.com/office/drawing/2014/main" id="{4E6DDFC5-6E69-4780-82EC-BD5E4921383C}"/>
                </a:ext>
              </a:extLst>
            </p:cNvPr>
            <p:cNvSpPr/>
            <p:nvPr/>
          </p:nvSpPr>
          <p:spPr>
            <a:xfrm>
              <a:off x="1474943" y="7711159"/>
              <a:ext cx="251460" cy="34925"/>
            </a:xfrm>
            <a:custGeom>
              <a:avLst/>
              <a:gdLst/>
              <a:ahLst/>
              <a:cxnLst/>
              <a:rect l="l" t="t" r="r" b="b"/>
              <a:pathLst>
                <a:path w="251460" h="34925">
                  <a:moveTo>
                    <a:pt x="230822" y="0"/>
                  </a:moveTo>
                  <a:lnTo>
                    <a:pt x="20650" y="0"/>
                  </a:lnTo>
                  <a:lnTo>
                    <a:pt x="12612" y="1622"/>
                  </a:lnTo>
                  <a:lnTo>
                    <a:pt x="6048" y="6046"/>
                  </a:lnTo>
                  <a:lnTo>
                    <a:pt x="1622" y="12606"/>
                  </a:lnTo>
                  <a:lnTo>
                    <a:pt x="0" y="20637"/>
                  </a:lnTo>
                  <a:lnTo>
                    <a:pt x="0" y="34404"/>
                  </a:lnTo>
                  <a:lnTo>
                    <a:pt x="251460" y="34404"/>
                  </a:lnTo>
                  <a:lnTo>
                    <a:pt x="251460" y="20637"/>
                  </a:lnTo>
                  <a:lnTo>
                    <a:pt x="249839" y="12606"/>
                  </a:lnTo>
                  <a:lnTo>
                    <a:pt x="245417" y="6046"/>
                  </a:lnTo>
                  <a:lnTo>
                    <a:pt x="238858" y="1622"/>
                  </a:lnTo>
                  <a:lnTo>
                    <a:pt x="230822" y="0"/>
                  </a:lnTo>
                  <a:close/>
                </a:path>
              </a:pathLst>
            </a:custGeom>
            <a:solidFill>
              <a:srgbClr val="F27179"/>
            </a:solidFill>
          </p:spPr>
          <p:txBody>
            <a:bodyPr wrap="square" lIns="0" tIns="0" rIns="0" bIns="0" rtlCol="0"/>
            <a:lstStyle/>
            <a:p>
              <a:endParaRPr/>
            </a:p>
          </p:txBody>
        </p:sp>
        <p:sp>
          <p:nvSpPr>
            <p:cNvPr id="329" name="object 81">
              <a:extLst>
                <a:ext uri="{FF2B5EF4-FFF2-40B4-BE49-F238E27FC236}">
                  <a16:creationId xmlns:a16="http://schemas.microsoft.com/office/drawing/2014/main" id="{AECC4452-9594-46BE-833D-C695119EE7F0}"/>
                </a:ext>
              </a:extLst>
            </p:cNvPr>
            <p:cNvSpPr/>
            <p:nvPr/>
          </p:nvSpPr>
          <p:spPr>
            <a:xfrm>
              <a:off x="1111732" y="9231947"/>
              <a:ext cx="251460" cy="234315"/>
            </a:xfrm>
            <a:custGeom>
              <a:avLst/>
              <a:gdLst/>
              <a:ahLst/>
              <a:cxnLst/>
              <a:rect l="l" t="t" r="r" b="b"/>
              <a:pathLst>
                <a:path w="251459" h="234315">
                  <a:moveTo>
                    <a:pt x="0" y="0"/>
                  </a:moveTo>
                  <a:lnTo>
                    <a:pt x="251459" y="0"/>
                  </a:lnTo>
                  <a:lnTo>
                    <a:pt x="251459" y="233972"/>
                  </a:lnTo>
                  <a:lnTo>
                    <a:pt x="0" y="233972"/>
                  </a:lnTo>
                  <a:lnTo>
                    <a:pt x="0" y="0"/>
                  </a:lnTo>
                  <a:close/>
                </a:path>
              </a:pathLst>
            </a:custGeom>
            <a:solidFill>
              <a:srgbClr val="ED1C24"/>
            </a:solidFill>
          </p:spPr>
          <p:txBody>
            <a:bodyPr wrap="square" lIns="0" tIns="0" rIns="0" bIns="0" rtlCol="0"/>
            <a:lstStyle/>
            <a:p>
              <a:endParaRPr/>
            </a:p>
          </p:txBody>
        </p:sp>
        <p:sp>
          <p:nvSpPr>
            <p:cNvPr id="330" name="object 82">
              <a:extLst>
                <a:ext uri="{FF2B5EF4-FFF2-40B4-BE49-F238E27FC236}">
                  <a16:creationId xmlns:a16="http://schemas.microsoft.com/office/drawing/2014/main" id="{E48C7771-0C62-4CAF-A55B-625872FB468F}"/>
                </a:ext>
              </a:extLst>
            </p:cNvPr>
            <p:cNvSpPr/>
            <p:nvPr/>
          </p:nvSpPr>
          <p:spPr>
            <a:xfrm>
              <a:off x="1111732" y="8942920"/>
              <a:ext cx="251460" cy="289560"/>
            </a:xfrm>
            <a:custGeom>
              <a:avLst/>
              <a:gdLst/>
              <a:ahLst/>
              <a:cxnLst/>
              <a:rect l="l" t="t" r="r" b="b"/>
              <a:pathLst>
                <a:path w="251459" h="289559">
                  <a:moveTo>
                    <a:pt x="0" y="0"/>
                  </a:moveTo>
                  <a:lnTo>
                    <a:pt x="251459" y="0"/>
                  </a:lnTo>
                  <a:lnTo>
                    <a:pt x="251459" y="289013"/>
                  </a:lnTo>
                  <a:lnTo>
                    <a:pt x="0" y="289013"/>
                  </a:lnTo>
                  <a:lnTo>
                    <a:pt x="0" y="0"/>
                  </a:lnTo>
                  <a:close/>
                </a:path>
              </a:pathLst>
            </a:custGeom>
            <a:solidFill>
              <a:srgbClr val="777878"/>
            </a:solidFill>
          </p:spPr>
          <p:txBody>
            <a:bodyPr wrap="square" lIns="0" tIns="0" rIns="0" bIns="0" rtlCol="0"/>
            <a:lstStyle/>
            <a:p>
              <a:endParaRPr/>
            </a:p>
          </p:txBody>
        </p:sp>
        <p:sp>
          <p:nvSpPr>
            <p:cNvPr id="331" name="object 83">
              <a:extLst>
                <a:ext uri="{FF2B5EF4-FFF2-40B4-BE49-F238E27FC236}">
                  <a16:creationId xmlns:a16="http://schemas.microsoft.com/office/drawing/2014/main" id="{2C9481CF-4A15-4AA4-B614-7E33D6CD2716}"/>
                </a:ext>
              </a:extLst>
            </p:cNvPr>
            <p:cNvSpPr/>
            <p:nvPr/>
          </p:nvSpPr>
          <p:spPr>
            <a:xfrm>
              <a:off x="1111732" y="8447468"/>
              <a:ext cx="251460" cy="495934"/>
            </a:xfrm>
            <a:custGeom>
              <a:avLst/>
              <a:gdLst/>
              <a:ahLst/>
              <a:cxnLst/>
              <a:rect l="l" t="t" r="r" b="b"/>
              <a:pathLst>
                <a:path w="251459" h="495934">
                  <a:moveTo>
                    <a:pt x="0" y="0"/>
                  </a:moveTo>
                  <a:lnTo>
                    <a:pt x="251459" y="0"/>
                  </a:lnTo>
                  <a:lnTo>
                    <a:pt x="251459" y="495465"/>
                  </a:lnTo>
                  <a:lnTo>
                    <a:pt x="0" y="495465"/>
                  </a:lnTo>
                  <a:lnTo>
                    <a:pt x="0" y="0"/>
                  </a:lnTo>
                  <a:close/>
                </a:path>
              </a:pathLst>
            </a:custGeom>
            <a:solidFill>
              <a:srgbClr val="E3E3DD"/>
            </a:solidFill>
          </p:spPr>
          <p:txBody>
            <a:bodyPr wrap="square" lIns="0" tIns="0" rIns="0" bIns="0" rtlCol="0"/>
            <a:lstStyle/>
            <a:p>
              <a:endParaRPr/>
            </a:p>
          </p:txBody>
        </p:sp>
        <p:sp>
          <p:nvSpPr>
            <p:cNvPr id="332" name="object 84">
              <a:extLst>
                <a:ext uri="{FF2B5EF4-FFF2-40B4-BE49-F238E27FC236}">
                  <a16:creationId xmlns:a16="http://schemas.microsoft.com/office/drawing/2014/main" id="{F5BF7D28-DC5E-401B-A874-2249C96CB3DB}"/>
                </a:ext>
              </a:extLst>
            </p:cNvPr>
            <p:cNvSpPr/>
            <p:nvPr/>
          </p:nvSpPr>
          <p:spPr>
            <a:xfrm>
              <a:off x="1111732" y="7766202"/>
              <a:ext cx="251460" cy="681355"/>
            </a:xfrm>
            <a:custGeom>
              <a:avLst/>
              <a:gdLst/>
              <a:ahLst/>
              <a:cxnLst/>
              <a:rect l="l" t="t" r="r" b="b"/>
              <a:pathLst>
                <a:path w="251459" h="681354">
                  <a:moveTo>
                    <a:pt x="0" y="0"/>
                  </a:moveTo>
                  <a:lnTo>
                    <a:pt x="251459" y="0"/>
                  </a:lnTo>
                  <a:lnTo>
                    <a:pt x="251459" y="681266"/>
                  </a:lnTo>
                  <a:lnTo>
                    <a:pt x="0" y="681266"/>
                  </a:lnTo>
                  <a:lnTo>
                    <a:pt x="0" y="0"/>
                  </a:lnTo>
                  <a:close/>
                </a:path>
              </a:pathLst>
            </a:custGeom>
            <a:solidFill>
              <a:srgbClr val="8CD2F4"/>
            </a:solidFill>
          </p:spPr>
          <p:txBody>
            <a:bodyPr wrap="square" lIns="0" tIns="0" rIns="0" bIns="0" rtlCol="0"/>
            <a:lstStyle/>
            <a:p>
              <a:endParaRPr/>
            </a:p>
          </p:txBody>
        </p:sp>
        <p:sp>
          <p:nvSpPr>
            <p:cNvPr id="333" name="object 85">
              <a:extLst>
                <a:ext uri="{FF2B5EF4-FFF2-40B4-BE49-F238E27FC236}">
                  <a16:creationId xmlns:a16="http://schemas.microsoft.com/office/drawing/2014/main" id="{809A755A-8A7D-43B8-8496-994D2878FBB9}"/>
                </a:ext>
              </a:extLst>
            </p:cNvPr>
            <p:cNvSpPr/>
            <p:nvPr/>
          </p:nvSpPr>
          <p:spPr>
            <a:xfrm>
              <a:off x="1111723" y="7711159"/>
              <a:ext cx="251460" cy="55244"/>
            </a:xfrm>
            <a:custGeom>
              <a:avLst/>
              <a:gdLst/>
              <a:ahLst/>
              <a:cxnLst/>
              <a:rect l="l" t="t" r="r" b="b"/>
              <a:pathLst>
                <a:path w="251459" h="55245">
                  <a:moveTo>
                    <a:pt x="230822" y="0"/>
                  </a:moveTo>
                  <a:lnTo>
                    <a:pt x="20650" y="0"/>
                  </a:lnTo>
                  <a:lnTo>
                    <a:pt x="12612" y="1622"/>
                  </a:lnTo>
                  <a:lnTo>
                    <a:pt x="6048" y="6046"/>
                  </a:lnTo>
                  <a:lnTo>
                    <a:pt x="1622" y="12606"/>
                  </a:lnTo>
                  <a:lnTo>
                    <a:pt x="0" y="20637"/>
                  </a:lnTo>
                  <a:lnTo>
                    <a:pt x="0" y="55054"/>
                  </a:lnTo>
                  <a:lnTo>
                    <a:pt x="251460" y="55054"/>
                  </a:lnTo>
                  <a:lnTo>
                    <a:pt x="251460" y="20637"/>
                  </a:lnTo>
                  <a:lnTo>
                    <a:pt x="249839" y="12606"/>
                  </a:lnTo>
                  <a:lnTo>
                    <a:pt x="245417" y="6046"/>
                  </a:lnTo>
                  <a:lnTo>
                    <a:pt x="238858" y="1622"/>
                  </a:lnTo>
                  <a:lnTo>
                    <a:pt x="230822" y="0"/>
                  </a:lnTo>
                  <a:close/>
                </a:path>
              </a:pathLst>
            </a:custGeom>
            <a:solidFill>
              <a:srgbClr val="F27179"/>
            </a:solidFill>
          </p:spPr>
          <p:txBody>
            <a:bodyPr wrap="square" lIns="0" tIns="0" rIns="0" bIns="0" rtlCol="0"/>
            <a:lstStyle/>
            <a:p>
              <a:endParaRPr/>
            </a:p>
          </p:txBody>
        </p:sp>
        <p:sp>
          <p:nvSpPr>
            <p:cNvPr id="334" name="object 86">
              <a:extLst>
                <a:ext uri="{FF2B5EF4-FFF2-40B4-BE49-F238E27FC236}">
                  <a16:creationId xmlns:a16="http://schemas.microsoft.com/office/drawing/2014/main" id="{01DB8120-1538-4F33-A31C-6F6C6364DE40}"/>
                </a:ext>
              </a:extLst>
            </p:cNvPr>
            <p:cNvSpPr txBox="1"/>
            <p:nvPr/>
          </p:nvSpPr>
          <p:spPr>
            <a:xfrm>
              <a:off x="1099032" y="6418931"/>
              <a:ext cx="3811904" cy="234950"/>
            </a:xfrm>
            <a:prstGeom prst="rect">
              <a:avLst/>
            </a:prstGeom>
          </p:spPr>
          <p:txBody>
            <a:bodyPr vert="horz" wrap="square" lIns="0" tIns="15875" rIns="0" bIns="0" rtlCol="0">
              <a:spAutoFit/>
            </a:bodyPr>
            <a:lstStyle/>
            <a:p>
              <a:pPr marL="12700">
                <a:lnSpc>
                  <a:spcPct val="100000"/>
                </a:lnSpc>
                <a:spcBef>
                  <a:spcPts val="125"/>
                </a:spcBef>
              </a:pPr>
              <a:r>
                <a:rPr sz="1350" b="1" spc="10" dirty="0">
                  <a:solidFill>
                    <a:srgbClr val="FFFFFF"/>
                  </a:solidFill>
                  <a:latin typeface="VeluxGothic-Black"/>
                  <a:cs typeface="VeluxGothic-Black"/>
                </a:rPr>
                <a:t>JAK OVLIVŇUJE DENNÍ SVĚTLO VAŠI</a:t>
              </a:r>
              <a:r>
                <a:rPr sz="1350" b="1" spc="210" dirty="0">
                  <a:solidFill>
                    <a:srgbClr val="FFFFFF"/>
                  </a:solidFill>
                  <a:latin typeface="VeluxGothic-Black"/>
                  <a:cs typeface="VeluxGothic-Black"/>
                </a:rPr>
                <a:t> </a:t>
              </a:r>
              <a:r>
                <a:rPr sz="1350" b="1" spc="15" dirty="0">
                  <a:solidFill>
                    <a:srgbClr val="FFFFFF"/>
                  </a:solidFill>
                  <a:latin typeface="VeluxGothic-Black"/>
                  <a:cs typeface="VeluxGothic-Black"/>
                </a:rPr>
                <a:t>NÁLADU?</a:t>
              </a:r>
              <a:endParaRPr sz="1350">
                <a:latin typeface="VeluxGothic-Black"/>
                <a:cs typeface="VeluxGothic-Black"/>
              </a:endParaRPr>
            </a:p>
          </p:txBody>
        </p:sp>
        <p:sp>
          <p:nvSpPr>
            <p:cNvPr id="335" name="object 87">
              <a:extLst>
                <a:ext uri="{FF2B5EF4-FFF2-40B4-BE49-F238E27FC236}">
                  <a16:creationId xmlns:a16="http://schemas.microsoft.com/office/drawing/2014/main" id="{28EE906E-90EE-4757-B19C-FA6356F267EF}"/>
                </a:ext>
              </a:extLst>
            </p:cNvPr>
            <p:cNvSpPr/>
            <p:nvPr/>
          </p:nvSpPr>
          <p:spPr>
            <a:xfrm>
              <a:off x="1242693" y="7094256"/>
              <a:ext cx="0" cy="455295"/>
            </a:xfrm>
            <a:custGeom>
              <a:avLst/>
              <a:gdLst/>
              <a:ahLst/>
              <a:cxnLst/>
              <a:rect l="l" t="t" r="r" b="b"/>
              <a:pathLst>
                <a:path h="455295">
                  <a:moveTo>
                    <a:pt x="0" y="0"/>
                  </a:moveTo>
                  <a:lnTo>
                    <a:pt x="0" y="455041"/>
                  </a:lnTo>
                </a:path>
              </a:pathLst>
            </a:custGeom>
            <a:ln w="13970">
              <a:solidFill>
                <a:srgbClr val="000000"/>
              </a:solidFill>
            </a:ln>
          </p:spPr>
          <p:txBody>
            <a:bodyPr wrap="square" lIns="0" tIns="0" rIns="0" bIns="0" rtlCol="0"/>
            <a:lstStyle/>
            <a:p>
              <a:endParaRPr/>
            </a:p>
          </p:txBody>
        </p:sp>
        <p:sp>
          <p:nvSpPr>
            <p:cNvPr id="336" name="object 88">
              <a:extLst>
                <a:ext uri="{FF2B5EF4-FFF2-40B4-BE49-F238E27FC236}">
                  <a16:creationId xmlns:a16="http://schemas.microsoft.com/office/drawing/2014/main" id="{AAB057AA-5BE8-4FA2-A35F-AE9765285577}"/>
                </a:ext>
              </a:extLst>
            </p:cNvPr>
            <p:cNvSpPr/>
            <p:nvPr/>
          </p:nvSpPr>
          <p:spPr>
            <a:xfrm>
              <a:off x="1221689" y="7527226"/>
              <a:ext cx="42011" cy="42024"/>
            </a:xfrm>
            <a:prstGeom prst="rect">
              <a:avLst/>
            </a:prstGeom>
            <a:blipFill>
              <a:blip r:embed="rId4" cstate="print"/>
              <a:stretch>
                <a:fillRect/>
              </a:stretch>
            </a:blipFill>
          </p:spPr>
          <p:txBody>
            <a:bodyPr wrap="square" lIns="0" tIns="0" rIns="0" bIns="0" rtlCol="0"/>
            <a:lstStyle/>
            <a:p>
              <a:endParaRPr/>
            </a:p>
          </p:txBody>
        </p:sp>
        <p:sp>
          <p:nvSpPr>
            <p:cNvPr id="337" name="object 89">
              <a:extLst>
                <a:ext uri="{FF2B5EF4-FFF2-40B4-BE49-F238E27FC236}">
                  <a16:creationId xmlns:a16="http://schemas.microsoft.com/office/drawing/2014/main" id="{096352CC-7DD1-4F15-A1E1-DAE7E4972C3E}"/>
                </a:ext>
              </a:extLst>
            </p:cNvPr>
            <p:cNvSpPr/>
            <p:nvPr/>
          </p:nvSpPr>
          <p:spPr>
            <a:xfrm>
              <a:off x="1963902"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338" name="object 90">
              <a:extLst>
                <a:ext uri="{FF2B5EF4-FFF2-40B4-BE49-F238E27FC236}">
                  <a16:creationId xmlns:a16="http://schemas.microsoft.com/office/drawing/2014/main" id="{661F830E-8AE5-4776-BCD5-74A5BEE1E595}"/>
                </a:ext>
              </a:extLst>
            </p:cNvPr>
            <p:cNvSpPr/>
            <p:nvPr/>
          </p:nvSpPr>
          <p:spPr>
            <a:xfrm>
              <a:off x="1942896" y="7527035"/>
              <a:ext cx="42011" cy="42011"/>
            </a:xfrm>
            <a:prstGeom prst="rect">
              <a:avLst/>
            </a:prstGeom>
            <a:blipFill>
              <a:blip r:embed="rId5" cstate="print"/>
              <a:stretch>
                <a:fillRect/>
              </a:stretch>
            </a:blipFill>
          </p:spPr>
          <p:txBody>
            <a:bodyPr wrap="square" lIns="0" tIns="0" rIns="0" bIns="0" rtlCol="0"/>
            <a:lstStyle/>
            <a:p>
              <a:endParaRPr/>
            </a:p>
          </p:txBody>
        </p:sp>
        <p:sp>
          <p:nvSpPr>
            <p:cNvPr id="339" name="object 91">
              <a:extLst>
                <a:ext uri="{FF2B5EF4-FFF2-40B4-BE49-F238E27FC236}">
                  <a16:creationId xmlns:a16="http://schemas.microsoft.com/office/drawing/2014/main" id="{C89408A5-9D82-4314-A7EC-0ACD7B717F20}"/>
                </a:ext>
              </a:extLst>
            </p:cNvPr>
            <p:cNvSpPr/>
            <p:nvPr/>
          </p:nvSpPr>
          <p:spPr>
            <a:xfrm>
              <a:off x="2690342"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340" name="object 92">
              <a:extLst>
                <a:ext uri="{FF2B5EF4-FFF2-40B4-BE49-F238E27FC236}">
                  <a16:creationId xmlns:a16="http://schemas.microsoft.com/office/drawing/2014/main" id="{19981CEE-2457-4D1F-B5A9-36C012EB4C48}"/>
                </a:ext>
              </a:extLst>
            </p:cNvPr>
            <p:cNvSpPr/>
            <p:nvPr/>
          </p:nvSpPr>
          <p:spPr>
            <a:xfrm>
              <a:off x="2669324" y="7527035"/>
              <a:ext cx="42024" cy="42011"/>
            </a:xfrm>
            <a:prstGeom prst="rect">
              <a:avLst/>
            </a:prstGeom>
            <a:blipFill>
              <a:blip r:embed="rId5" cstate="print"/>
              <a:stretch>
                <a:fillRect/>
              </a:stretch>
            </a:blipFill>
          </p:spPr>
          <p:txBody>
            <a:bodyPr wrap="square" lIns="0" tIns="0" rIns="0" bIns="0" rtlCol="0"/>
            <a:lstStyle/>
            <a:p>
              <a:endParaRPr/>
            </a:p>
          </p:txBody>
        </p:sp>
        <p:sp>
          <p:nvSpPr>
            <p:cNvPr id="341" name="object 93">
              <a:extLst>
                <a:ext uri="{FF2B5EF4-FFF2-40B4-BE49-F238E27FC236}">
                  <a16:creationId xmlns:a16="http://schemas.microsoft.com/office/drawing/2014/main" id="{F7D7FE1F-3C07-4854-8CAA-2E02F4EC5749}"/>
                </a:ext>
              </a:extLst>
            </p:cNvPr>
            <p:cNvSpPr/>
            <p:nvPr/>
          </p:nvSpPr>
          <p:spPr>
            <a:xfrm>
              <a:off x="3416778"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342" name="object 94">
              <a:extLst>
                <a:ext uri="{FF2B5EF4-FFF2-40B4-BE49-F238E27FC236}">
                  <a16:creationId xmlns:a16="http://schemas.microsoft.com/office/drawing/2014/main" id="{34901E37-977A-4FDC-A1A2-84CD6577D94D}"/>
                </a:ext>
              </a:extLst>
            </p:cNvPr>
            <p:cNvSpPr/>
            <p:nvPr/>
          </p:nvSpPr>
          <p:spPr>
            <a:xfrm>
              <a:off x="3395776" y="7527035"/>
              <a:ext cx="42011" cy="42011"/>
            </a:xfrm>
            <a:prstGeom prst="rect">
              <a:avLst/>
            </a:prstGeom>
            <a:blipFill>
              <a:blip r:embed="rId6" cstate="print"/>
              <a:stretch>
                <a:fillRect/>
              </a:stretch>
            </a:blipFill>
          </p:spPr>
          <p:txBody>
            <a:bodyPr wrap="square" lIns="0" tIns="0" rIns="0" bIns="0" rtlCol="0"/>
            <a:lstStyle/>
            <a:p>
              <a:endParaRPr/>
            </a:p>
          </p:txBody>
        </p:sp>
        <p:sp>
          <p:nvSpPr>
            <p:cNvPr id="343" name="object 95">
              <a:extLst>
                <a:ext uri="{FF2B5EF4-FFF2-40B4-BE49-F238E27FC236}">
                  <a16:creationId xmlns:a16="http://schemas.microsoft.com/office/drawing/2014/main" id="{0A257713-5EFB-4DC0-82FC-062F5F39FE7A}"/>
                </a:ext>
              </a:extLst>
            </p:cNvPr>
            <p:cNvSpPr/>
            <p:nvPr/>
          </p:nvSpPr>
          <p:spPr>
            <a:xfrm>
              <a:off x="4143218"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344" name="object 96">
              <a:extLst>
                <a:ext uri="{FF2B5EF4-FFF2-40B4-BE49-F238E27FC236}">
                  <a16:creationId xmlns:a16="http://schemas.microsoft.com/office/drawing/2014/main" id="{0B33FD9C-B488-4902-93FC-8807201570F5}"/>
                </a:ext>
              </a:extLst>
            </p:cNvPr>
            <p:cNvSpPr/>
            <p:nvPr/>
          </p:nvSpPr>
          <p:spPr>
            <a:xfrm>
              <a:off x="4122204" y="7527035"/>
              <a:ext cx="42024" cy="42011"/>
            </a:xfrm>
            <a:prstGeom prst="rect">
              <a:avLst/>
            </a:prstGeom>
            <a:blipFill>
              <a:blip r:embed="rId7" cstate="print"/>
              <a:stretch>
                <a:fillRect/>
              </a:stretch>
            </a:blipFill>
          </p:spPr>
          <p:txBody>
            <a:bodyPr wrap="square" lIns="0" tIns="0" rIns="0" bIns="0" rtlCol="0"/>
            <a:lstStyle/>
            <a:p>
              <a:endParaRPr/>
            </a:p>
          </p:txBody>
        </p:sp>
        <p:sp>
          <p:nvSpPr>
            <p:cNvPr id="345" name="object 97">
              <a:extLst>
                <a:ext uri="{FF2B5EF4-FFF2-40B4-BE49-F238E27FC236}">
                  <a16:creationId xmlns:a16="http://schemas.microsoft.com/office/drawing/2014/main" id="{095E0ACD-585C-4B2F-A2D9-F173DF1A5BF8}"/>
                </a:ext>
              </a:extLst>
            </p:cNvPr>
            <p:cNvSpPr/>
            <p:nvPr/>
          </p:nvSpPr>
          <p:spPr>
            <a:xfrm>
              <a:off x="4869658"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346" name="object 98">
              <a:extLst>
                <a:ext uri="{FF2B5EF4-FFF2-40B4-BE49-F238E27FC236}">
                  <a16:creationId xmlns:a16="http://schemas.microsoft.com/office/drawing/2014/main" id="{608E54E0-AE3E-43DF-9F70-9420F8652525}"/>
                </a:ext>
              </a:extLst>
            </p:cNvPr>
            <p:cNvSpPr/>
            <p:nvPr/>
          </p:nvSpPr>
          <p:spPr>
            <a:xfrm>
              <a:off x="4848656" y="7527035"/>
              <a:ext cx="42011" cy="42011"/>
            </a:xfrm>
            <a:prstGeom prst="rect">
              <a:avLst/>
            </a:prstGeom>
            <a:blipFill>
              <a:blip r:embed="rId5" cstate="print"/>
              <a:stretch>
                <a:fillRect/>
              </a:stretch>
            </a:blipFill>
          </p:spPr>
          <p:txBody>
            <a:bodyPr wrap="square" lIns="0" tIns="0" rIns="0" bIns="0" rtlCol="0"/>
            <a:lstStyle/>
            <a:p>
              <a:endParaRPr/>
            </a:p>
          </p:txBody>
        </p:sp>
        <p:sp>
          <p:nvSpPr>
            <p:cNvPr id="347" name="object 99">
              <a:extLst>
                <a:ext uri="{FF2B5EF4-FFF2-40B4-BE49-F238E27FC236}">
                  <a16:creationId xmlns:a16="http://schemas.microsoft.com/office/drawing/2014/main" id="{79B15D8A-CC61-4BEA-9E2C-6D8A12C37EC5}"/>
                </a:ext>
              </a:extLst>
            </p:cNvPr>
            <p:cNvSpPr/>
            <p:nvPr/>
          </p:nvSpPr>
          <p:spPr>
            <a:xfrm>
              <a:off x="5596098"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348" name="object 100">
              <a:extLst>
                <a:ext uri="{FF2B5EF4-FFF2-40B4-BE49-F238E27FC236}">
                  <a16:creationId xmlns:a16="http://schemas.microsoft.com/office/drawing/2014/main" id="{F991A0B6-E893-426D-851D-FBBB4DA68C21}"/>
                </a:ext>
              </a:extLst>
            </p:cNvPr>
            <p:cNvSpPr/>
            <p:nvPr/>
          </p:nvSpPr>
          <p:spPr>
            <a:xfrm>
              <a:off x="5575084" y="7527035"/>
              <a:ext cx="42024" cy="42011"/>
            </a:xfrm>
            <a:prstGeom prst="rect">
              <a:avLst/>
            </a:prstGeom>
            <a:blipFill>
              <a:blip r:embed="rId7" cstate="print"/>
              <a:stretch>
                <a:fillRect/>
              </a:stretch>
            </a:blipFill>
          </p:spPr>
          <p:txBody>
            <a:bodyPr wrap="square" lIns="0" tIns="0" rIns="0" bIns="0" rtlCol="0"/>
            <a:lstStyle/>
            <a:p>
              <a:endParaRPr/>
            </a:p>
          </p:txBody>
        </p:sp>
        <p:sp>
          <p:nvSpPr>
            <p:cNvPr id="349" name="object 101">
              <a:extLst>
                <a:ext uri="{FF2B5EF4-FFF2-40B4-BE49-F238E27FC236}">
                  <a16:creationId xmlns:a16="http://schemas.microsoft.com/office/drawing/2014/main" id="{C69997DA-B3C3-4D9F-9961-CC5DF7341F39}"/>
                </a:ext>
              </a:extLst>
            </p:cNvPr>
            <p:cNvSpPr/>
            <p:nvPr/>
          </p:nvSpPr>
          <p:spPr>
            <a:xfrm>
              <a:off x="6322538"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350" name="object 102">
              <a:extLst>
                <a:ext uri="{FF2B5EF4-FFF2-40B4-BE49-F238E27FC236}">
                  <a16:creationId xmlns:a16="http://schemas.microsoft.com/office/drawing/2014/main" id="{2F7215EB-6A5A-4F34-9079-3A7F1CB25A71}"/>
                </a:ext>
              </a:extLst>
            </p:cNvPr>
            <p:cNvSpPr/>
            <p:nvPr/>
          </p:nvSpPr>
          <p:spPr>
            <a:xfrm>
              <a:off x="6301524" y="7527035"/>
              <a:ext cx="42024" cy="42011"/>
            </a:xfrm>
            <a:prstGeom prst="rect">
              <a:avLst/>
            </a:prstGeom>
            <a:blipFill>
              <a:blip r:embed="rId5" cstate="print"/>
              <a:stretch>
                <a:fillRect/>
              </a:stretch>
            </a:blipFill>
          </p:spPr>
          <p:txBody>
            <a:bodyPr wrap="square" lIns="0" tIns="0" rIns="0" bIns="0" rtlCol="0"/>
            <a:lstStyle/>
            <a:p>
              <a:endParaRPr/>
            </a:p>
          </p:txBody>
        </p:sp>
        <p:sp>
          <p:nvSpPr>
            <p:cNvPr id="351" name="object 103">
              <a:extLst>
                <a:ext uri="{FF2B5EF4-FFF2-40B4-BE49-F238E27FC236}">
                  <a16:creationId xmlns:a16="http://schemas.microsoft.com/office/drawing/2014/main" id="{67162FF4-4839-4ED3-98A2-75804A766B83}"/>
                </a:ext>
              </a:extLst>
            </p:cNvPr>
            <p:cNvSpPr/>
            <p:nvPr/>
          </p:nvSpPr>
          <p:spPr>
            <a:xfrm>
              <a:off x="1600678"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352" name="object 104">
              <a:extLst>
                <a:ext uri="{FF2B5EF4-FFF2-40B4-BE49-F238E27FC236}">
                  <a16:creationId xmlns:a16="http://schemas.microsoft.com/office/drawing/2014/main" id="{8A9C46F7-45EE-496E-9F26-F096CF28731D}"/>
                </a:ext>
              </a:extLst>
            </p:cNvPr>
            <p:cNvSpPr/>
            <p:nvPr/>
          </p:nvSpPr>
          <p:spPr>
            <a:xfrm>
              <a:off x="1579676" y="7527226"/>
              <a:ext cx="42011" cy="42037"/>
            </a:xfrm>
            <a:prstGeom prst="rect">
              <a:avLst/>
            </a:prstGeom>
            <a:blipFill>
              <a:blip r:embed="rId6" cstate="print"/>
              <a:stretch>
                <a:fillRect/>
              </a:stretch>
            </a:blipFill>
          </p:spPr>
          <p:txBody>
            <a:bodyPr wrap="square" lIns="0" tIns="0" rIns="0" bIns="0" rtlCol="0"/>
            <a:lstStyle/>
            <a:p>
              <a:endParaRPr/>
            </a:p>
          </p:txBody>
        </p:sp>
        <p:sp>
          <p:nvSpPr>
            <p:cNvPr id="353" name="object 105">
              <a:extLst>
                <a:ext uri="{FF2B5EF4-FFF2-40B4-BE49-F238E27FC236}">
                  <a16:creationId xmlns:a16="http://schemas.microsoft.com/office/drawing/2014/main" id="{489ADE37-DB60-4E76-986B-271B1A21624D}"/>
                </a:ext>
              </a:extLst>
            </p:cNvPr>
            <p:cNvSpPr/>
            <p:nvPr/>
          </p:nvSpPr>
          <p:spPr>
            <a:xfrm>
              <a:off x="2327118"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354" name="object 106">
              <a:extLst>
                <a:ext uri="{FF2B5EF4-FFF2-40B4-BE49-F238E27FC236}">
                  <a16:creationId xmlns:a16="http://schemas.microsoft.com/office/drawing/2014/main" id="{A3CA8F6B-FF7E-4D12-9185-192AB11A78AE}"/>
                </a:ext>
              </a:extLst>
            </p:cNvPr>
            <p:cNvSpPr/>
            <p:nvPr/>
          </p:nvSpPr>
          <p:spPr>
            <a:xfrm>
              <a:off x="2306104" y="7527226"/>
              <a:ext cx="42011" cy="42037"/>
            </a:xfrm>
            <a:prstGeom prst="rect">
              <a:avLst/>
            </a:prstGeom>
            <a:blipFill>
              <a:blip r:embed="rId5" cstate="print"/>
              <a:stretch>
                <a:fillRect/>
              </a:stretch>
            </a:blipFill>
          </p:spPr>
          <p:txBody>
            <a:bodyPr wrap="square" lIns="0" tIns="0" rIns="0" bIns="0" rtlCol="0"/>
            <a:lstStyle/>
            <a:p>
              <a:endParaRPr/>
            </a:p>
          </p:txBody>
        </p:sp>
        <p:sp>
          <p:nvSpPr>
            <p:cNvPr id="355" name="object 107">
              <a:extLst>
                <a:ext uri="{FF2B5EF4-FFF2-40B4-BE49-F238E27FC236}">
                  <a16:creationId xmlns:a16="http://schemas.microsoft.com/office/drawing/2014/main" id="{EACC5B04-8D6E-4B1F-84F5-51A87FE7BDC2}"/>
                </a:ext>
              </a:extLst>
            </p:cNvPr>
            <p:cNvSpPr/>
            <p:nvPr/>
          </p:nvSpPr>
          <p:spPr>
            <a:xfrm>
              <a:off x="3053558"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356" name="object 108">
              <a:extLst>
                <a:ext uri="{FF2B5EF4-FFF2-40B4-BE49-F238E27FC236}">
                  <a16:creationId xmlns:a16="http://schemas.microsoft.com/office/drawing/2014/main" id="{42959824-C5F0-429E-BCC5-185939C8CD15}"/>
                </a:ext>
              </a:extLst>
            </p:cNvPr>
            <p:cNvSpPr/>
            <p:nvPr/>
          </p:nvSpPr>
          <p:spPr>
            <a:xfrm>
              <a:off x="3032544" y="7527226"/>
              <a:ext cx="42024" cy="42037"/>
            </a:xfrm>
            <a:prstGeom prst="rect">
              <a:avLst/>
            </a:prstGeom>
            <a:blipFill>
              <a:blip r:embed="rId5" cstate="print"/>
              <a:stretch>
                <a:fillRect/>
              </a:stretch>
            </a:blipFill>
          </p:spPr>
          <p:txBody>
            <a:bodyPr wrap="square" lIns="0" tIns="0" rIns="0" bIns="0" rtlCol="0"/>
            <a:lstStyle/>
            <a:p>
              <a:endParaRPr/>
            </a:p>
          </p:txBody>
        </p:sp>
        <p:sp>
          <p:nvSpPr>
            <p:cNvPr id="357" name="object 109">
              <a:extLst>
                <a:ext uri="{FF2B5EF4-FFF2-40B4-BE49-F238E27FC236}">
                  <a16:creationId xmlns:a16="http://schemas.microsoft.com/office/drawing/2014/main" id="{7B044D17-FCF6-4044-9480-72237C93C651}"/>
                </a:ext>
              </a:extLst>
            </p:cNvPr>
            <p:cNvSpPr/>
            <p:nvPr/>
          </p:nvSpPr>
          <p:spPr>
            <a:xfrm>
              <a:off x="3779998"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358" name="object 110">
              <a:extLst>
                <a:ext uri="{FF2B5EF4-FFF2-40B4-BE49-F238E27FC236}">
                  <a16:creationId xmlns:a16="http://schemas.microsoft.com/office/drawing/2014/main" id="{75979B97-7EB8-4DD9-8A04-65A00F2E3A64}"/>
                </a:ext>
              </a:extLst>
            </p:cNvPr>
            <p:cNvSpPr/>
            <p:nvPr/>
          </p:nvSpPr>
          <p:spPr>
            <a:xfrm>
              <a:off x="3758984" y="7527226"/>
              <a:ext cx="42011" cy="42037"/>
            </a:xfrm>
            <a:prstGeom prst="rect">
              <a:avLst/>
            </a:prstGeom>
            <a:blipFill>
              <a:blip r:embed="rId5" cstate="print"/>
              <a:stretch>
                <a:fillRect/>
              </a:stretch>
            </a:blipFill>
          </p:spPr>
          <p:txBody>
            <a:bodyPr wrap="square" lIns="0" tIns="0" rIns="0" bIns="0" rtlCol="0"/>
            <a:lstStyle/>
            <a:p>
              <a:endParaRPr/>
            </a:p>
          </p:txBody>
        </p:sp>
        <p:sp>
          <p:nvSpPr>
            <p:cNvPr id="359" name="object 111">
              <a:extLst>
                <a:ext uri="{FF2B5EF4-FFF2-40B4-BE49-F238E27FC236}">
                  <a16:creationId xmlns:a16="http://schemas.microsoft.com/office/drawing/2014/main" id="{14A0D7A2-8B77-4F30-AECC-ED74ECC6A2B6}"/>
                </a:ext>
              </a:extLst>
            </p:cNvPr>
            <p:cNvSpPr/>
            <p:nvPr/>
          </p:nvSpPr>
          <p:spPr>
            <a:xfrm>
              <a:off x="4506438"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360" name="object 112">
              <a:extLst>
                <a:ext uri="{FF2B5EF4-FFF2-40B4-BE49-F238E27FC236}">
                  <a16:creationId xmlns:a16="http://schemas.microsoft.com/office/drawing/2014/main" id="{FB7E73E4-F0BE-4CA8-A8CD-6851C711BDC7}"/>
                </a:ext>
              </a:extLst>
            </p:cNvPr>
            <p:cNvSpPr/>
            <p:nvPr/>
          </p:nvSpPr>
          <p:spPr>
            <a:xfrm>
              <a:off x="4485424" y="7527226"/>
              <a:ext cx="42024" cy="42037"/>
            </a:xfrm>
            <a:prstGeom prst="rect">
              <a:avLst/>
            </a:prstGeom>
            <a:blipFill>
              <a:blip r:embed="rId5" cstate="print"/>
              <a:stretch>
                <a:fillRect/>
              </a:stretch>
            </a:blipFill>
          </p:spPr>
          <p:txBody>
            <a:bodyPr wrap="square" lIns="0" tIns="0" rIns="0" bIns="0" rtlCol="0"/>
            <a:lstStyle/>
            <a:p>
              <a:endParaRPr/>
            </a:p>
          </p:txBody>
        </p:sp>
        <p:sp>
          <p:nvSpPr>
            <p:cNvPr id="361" name="object 113">
              <a:extLst>
                <a:ext uri="{FF2B5EF4-FFF2-40B4-BE49-F238E27FC236}">
                  <a16:creationId xmlns:a16="http://schemas.microsoft.com/office/drawing/2014/main" id="{C1DD54FB-054A-4892-AF81-94B38BD40C67}"/>
                </a:ext>
              </a:extLst>
            </p:cNvPr>
            <p:cNvSpPr/>
            <p:nvPr/>
          </p:nvSpPr>
          <p:spPr>
            <a:xfrm>
              <a:off x="5232878"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362" name="object 114">
              <a:extLst>
                <a:ext uri="{FF2B5EF4-FFF2-40B4-BE49-F238E27FC236}">
                  <a16:creationId xmlns:a16="http://schemas.microsoft.com/office/drawing/2014/main" id="{558E63C6-ED84-42CC-BF6F-1FBDAD8B3117}"/>
                </a:ext>
              </a:extLst>
            </p:cNvPr>
            <p:cNvSpPr/>
            <p:nvPr/>
          </p:nvSpPr>
          <p:spPr>
            <a:xfrm>
              <a:off x="5211876" y="7527226"/>
              <a:ext cx="42011" cy="42037"/>
            </a:xfrm>
            <a:prstGeom prst="rect">
              <a:avLst/>
            </a:prstGeom>
            <a:blipFill>
              <a:blip r:embed="rId6" cstate="print"/>
              <a:stretch>
                <a:fillRect/>
              </a:stretch>
            </a:blipFill>
          </p:spPr>
          <p:txBody>
            <a:bodyPr wrap="square" lIns="0" tIns="0" rIns="0" bIns="0" rtlCol="0"/>
            <a:lstStyle/>
            <a:p>
              <a:endParaRPr/>
            </a:p>
          </p:txBody>
        </p:sp>
        <p:sp>
          <p:nvSpPr>
            <p:cNvPr id="363" name="object 115">
              <a:extLst>
                <a:ext uri="{FF2B5EF4-FFF2-40B4-BE49-F238E27FC236}">
                  <a16:creationId xmlns:a16="http://schemas.microsoft.com/office/drawing/2014/main" id="{6DE9927F-8FEF-40D9-BF62-35FD3B92936B}"/>
                </a:ext>
              </a:extLst>
            </p:cNvPr>
            <p:cNvSpPr/>
            <p:nvPr/>
          </p:nvSpPr>
          <p:spPr>
            <a:xfrm>
              <a:off x="5959318"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364" name="object 116">
              <a:extLst>
                <a:ext uri="{FF2B5EF4-FFF2-40B4-BE49-F238E27FC236}">
                  <a16:creationId xmlns:a16="http://schemas.microsoft.com/office/drawing/2014/main" id="{46ED55D1-438D-448A-B11A-BBAE47C1C7D4}"/>
                </a:ext>
              </a:extLst>
            </p:cNvPr>
            <p:cNvSpPr/>
            <p:nvPr/>
          </p:nvSpPr>
          <p:spPr>
            <a:xfrm>
              <a:off x="5938304" y="7527226"/>
              <a:ext cx="42036" cy="42037"/>
            </a:xfrm>
            <a:prstGeom prst="rect">
              <a:avLst/>
            </a:prstGeom>
            <a:blipFill>
              <a:blip r:embed="rId5" cstate="print"/>
              <a:stretch>
                <a:fillRect/>
              </a:stretch>
            </a:blipFill>
          </p:spPr>
          <p:txBody>
            <a:bodyPr wrap="square" lIns="0" tIns="0" rIns="0" bIns="0" rtlCol="0"/>
            <a:lstStyle/>
            <a:p>
              <a:endParaRPr/>
            </a:p>
          </p:txBody>
        </p:sp>
        <p:sp>
          <p:nvSpPr>
            <p:cNvPr id="365" name="object 117">
              <a:extLst>
                <a:ext uri="{FF2B5EF4-FFF2-40B4-BE49-F238E27FC236}">
                  <a16:creationId xmlns:a16="http://schemas.microsoft.com/office/drawing/2014/main" id="{A083B196-AF02-4E87-8F26-85FDD935961A}"/>
                </a:ext>
              </a:extLst>
            </p:cNvPr>
            <p:cNvSpPr/>
            <p:nvPr/>
          </p:nvSpPr>
          <p:spPr>
            <a:xfrm>
              <a:off x="985998" y="9462348"/>
              <a:ext cx="5588000" cy="0"/>
            </a:xfrm>
            <a:custGeom>
              <a:avLst/>
              <a:gdLst/>
              <a:ahLst/>
              <a:cxnLst/>
              <a:rect l="l" t="t" r="r" b="b"/>
              <a:pathLst>
                <a:path w="5588000">
                  <a:moveTo>
                    <a:pt x="0" y="0"/>
                  </a:moveTo>
                  <a:lnTo>
                    <a:pt x="5588000" y="0"/>
                  </a:lnTo>
                </a:path>
              </a:pathLst>
            </a:custGeom>
            <a:ln w="20955">
              <a:solidFill>
                <a:srgbClr val="000000"/>
              </a:solidFill>
            </a:ln>
          </p:spPr>
          <p:txBody>
            <a:bodyPr wrap="square" lIns="0" tIns="0" rIns="0" bIns="0" rtlCol="0"/>
            <a:lstStyle/>
            <a:p>
              <a:endParaRPr/>
            </a:p>
          </p:txBody>
        </p:sp>
        <p:sp>
          <p:nvSpPr>
            <p:cNvPr id="366" name="object 118">
              <a:extLst>
                <a:ext uri="{FF2B5EF4-FFF2-40B4-BE49-F238E27FC236}">
                  <a16:creationId xmlns:a16="http://schemas.microsoft.com/office/drawing/2014/main" id="{967CCE43-5037-4FF9-9690-72CF49B57B2B}"/>
                </a:ext>
              </a:extLst>
            </p:cNvPr>
            <p:cNvSpPr txBox="1"/>
            <p:nvPr/>
          </p:nvSpPr>
          <p:spPr>
            <a:xfrm>
              <a:off x="1099694" y="7061319"/>
              <a:ext cx="28575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CELKEM</a:t>
              </a:r>
              <a:endParaRPr sz="550">
                <a:latin typeface="VeluxGothic-Black"/>
                <a:cs typeface="VeluxGothic-Black"/>
              </a:endParaRPr>
            </a:p>
          </p:txBody>
        </p:sp>
        <p:sp>
          <p:nvSpPr>
            <p:cNvPr id="367" name="object 119">
              <a:extLst>
                <a:ext uri="{FF2B5EF4-FFF2-40B4-BE49-F238E27FC236}">
                  <a16:creationId xmlns:a16="http://schemas.microsoft.com/office/drawing/2014/main" id="{E9C5FAD0-5CC9-4BCF-BA4A-87DB420B1BC7}"/>
                </a:ext>
              </a:extLst>
            </p:cNvPr>
            <p:cNvSpPr txBox="1"/>
            <p:nvPr/>
          </p:nvSpPr>
          <p:spPr>
            <a:xfrm>
              <a:off x="1455021" y="7242929"/>
              <a:ext cx="29083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DÁNSKO</a:t>
              </a:r>
              <a:endParaRPr sz="550">
                <a:latin typeface="VeluxGothic-Black"/>
                <a:cs typeface="VeluxGothic-Black"/>
              </a:endParaRPr>
            </a:p>
          </p:txBody>
        </p:sp>
        <p:sp>
          <p:nvSpPr>
            <p:cNvPr id="368" name="object 120">
              <a:extLst>
                <a:ext uri="{FF2B5EF4-FFF2-40B4-BE49-F238E27FC236}">
                  <a16:creationId xmlns:a16="http://schemas.microsoft.com/office/drawing/2014/main" id="{0A9DE29A-3986-4320-8CAD-6573FE9161E7}"/>
                </a:ext>
              </a:extLst>
            </p:cNvPr>
            <p:cNvSpPr txBox="1"/>
            <p:nvPr/>
          </p:nvSpPr>
          <p:spPr>
            <a:xfrm>
              <a:off x="1688180" y="7061319"/>
              <a:ext cx="55118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VELKÁ</a:t>
              </a:r>
              <a:r>
                <a:rPr sz="550" b="1" spc="-55" dirty="0">
                  <a:solidFill>
                    <a:srgbClr val="FFFFFF"/>
                  </a:solidFill>
                  <a:latin typeface="VeluxGothic-Black"/>
                  <a:cs typeface="VeluxGothic-Black"/>
                </a:rPr>
                <a:t> </a:t>
              </a:r>
              <a:r>
                <a:rPr sz="550" b="1" spc="-10" dirty="0">
                  <a:solidFill>
                    <a:srgbClr val="FFFFFF"/>
                  </a:solidFill>
                  <a:latin typeface="VeluxGothic-Black"/>
                  <a:cs typeface="VeluxGothic-Black"/>
                </a:rPr>
                <a:t>BRITÁNIE</a:t>
              </a:r>
              <a:endParaRPr sz="550">
                <a:latin typeface="VeluxGothic-Black"/>
                <a:cs typeface="VeluxGothic-Black"/>
              </a:endParaRPr>
            </a:p>
          </p:txBody>
        </p:sp>
        <p:sp>
          <p:nvSpPr>
            <p:cNvPr id="369" name="object 121">
              <a:extLst>
                <a:ext uri="{FF2B5EF4-FFF2-40B4-BE49-F238E27FC236}">
                  <a16:creationId xmlns:a16="http://schemas.microsoft.com/office/drawing/2014/main" id="{8A8B9BD9-0B51-41E8-A4AF-D367C5D9473A}"/>
                </a:ext>
              </a:extLst>
            </p:cNvPr>
            <p:cNvSpPr txBox="1"/>
            <p:nvPr/>
          </p:nvSpPr>
          <p:spPr>
            <a:xfrm>
              <a:off x="2248098" y="7242929"/>
              <a:ext cx="15748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USA</a:t>
              </a:r>
              <a:endParaRPr sz="550">
                <a:latin typeface="VeluxGothic-Black"/>
                <a:cs typeface="VeluxGothic-Black"/>
              </a:endParaRPr>
            </a:p>
          </p:txBody>
        </p:sp>
        <p:sp>
          <p:nvSpPr>
            <p:cNvPr id="370" name="object 122">
              <a:extLst>
                <a:ext uri="{FF2B5EF4-FFF2-40B4-BE49-F238E27FC236}">
                  <a16:creationId xmlns:a16="http://schemas.microsoft.com/office/drawing/2014/main" id="{AE4D8391-8B5D-49D1-BDEA-66A7ED6761B6}"/>
                </a:ext>
              </a:extLst>
            </p:cNvPr>
            <p:cNvSpPr txBox="1"/>
            <p:nvPr/>
          </p:nvSpPr>
          <p:spPr>
            <a:xfrm>
              <a:off x="2520722" y="7061319"/>
              <a:ext cx="33909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NĚMECKO</a:t>
              </a:r>
              <a:endParaRPr sz="550">
                <a:latin typeface="VeluxGothic-Black"/>
                <a:cs typeface="VeluxGothic-Black"/>
              </a:endParaRPr>
            </a:p>
          </p:txBody>
        </p:sp>
        <p:sp>
          <p:nvSpPr>
            <p:cNvPr id="371" name="object 123">
              <a:extLst>
                <a:ext uri="{FF2B5EF4-FFF2-40B4-BE49-F238E27FC236}">
                  <a16:creationId xmlns:a16="http://schemas.microsoft.com/office/drawing/2014/main" id="{988ACC13-23CC-4769-B21E-E1201FF3E52F}"/>
                </a:ext>
              </a:extLst>
            </p:cNvPr>
            <p:cNvSpPr txBox="1"/>
            <p:nvPr/>
          </p:nvSpPr>
          <p:spPr>
            <a:xfrm>
              <a:off x="2904548" y="7242929"/>
              <a:ext cx="297815"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FRANCIE</a:t>
              </a:r>
              <a:endParaRPr sz="550">
                <a:latin typeface="VeluxGothic-Black"/>
                <a:cs typeface="VeluxGothic-Black"/>
              </a:endParaRPr>
            </a:p>
          </p:txBody>
        </p:sp>
        <p:sp>
          <p:nvSpPr>
            <p:cNvPr id="372" name="object 124">
              <a:extLst>
                <a:ext uri="{FF2B5EF4-FFF2-40B4-BE49-F238E27FC236}">
                  <a16:creationId xmlns:a16="http://schemas.microsoft.com/office/drawing/2014/main" id="{6BF2D10A-CD29-444C-8AB1-DEAB6CF8923F}"/>
                </a:ext>
              </a:extLst>
            </p:cNvPr>
            <p:cNvSpPr txBox="1"/>
            <p:nvPr/>
          </p:nvSpPr>
          <p:spPr>
            <a:xfrm>
              <a:off x="3293403" y="7061319"/>
              <a:ext cx="246379"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BELGIE</a:t>
              </a:r>
              <a:endParaRPr sz="550">
                <a:latin typeface="VeluxGothic-Black"/>
                <a:cs typeface="VeluxGothic-Black"/>
              </a:endParaRPr>
            </a:p>
          </p:txBody>
        </p:sp>
        <p:sp>
          <p:nvSpPr>
            <p:cNvPr id="373" name="object 125">
              <a:extLst>
                <a:ext uri="{FF2B5EF4-FFF2-40B4-BE49-F238E27FC236}">
                  <a16:creationId xmlns:a16="http://schemas.microsoft.com/office/drawing/2014/main" id="{B25801D9-70C5-45B9-BD56-7B3368287B93}"/>
                </a:ext>
              </a:extLst>
            </p:cNvPr>
            <p:cNvSpPr txBox="1"/>
            <p:nvPr/>
          </p:nvSpPr>
          <p:spPr>
            <a:xfrm>
              <a:off x="3613386" y="7061319"/>
              <a:ext cx="1095375" cy="290830"/>
            </a:xfrm>
            <a:prstGeom prst="rect">
              <a:avLst/>
            </a:prstGeom>
          </p:spPr>
          <p:txBody>
            <a:bodyPr vert="horz" wrap="square" lIns="0" tIns="12700" rIns="0" bIns="0" rtlCol="0">
              <a:spAutoFit/>
            </a:bodyPr>
            <a:lstStyle/>
            <a:p>
              <a:pPr marR="28575" algn="ctr">
                <a:lnSpc>
                  <a:spcPct val="100000"/>
                </a:lnSpc>
                <a:spcBef>
                  <a:spcPts val="100"/>
                </a:spcBef>
              </a:pPr>
              <a:r>
                <a:rPr sz="550" b="1" spc="-10" dirty="0">
                  <a:solidFill>
                    <a:srgbClr val="FFFFFF"/>
                  </a:solidFill>
                  <a:latin typeface="VeluxGothic-Black"/>
                  <a:cs typeface="VeluxGothic-Black"/>
                </a:rPr>
                <a:t>ČESKÁ</a:t>
              </a:r>
              <a:r>
                <a:rPr sz="550" b="1" spc="-25" dirty="0">
                  <a:solidFill>
                    <a:srgbClr val="FFFFFF"/>
                  </a:solidFill>
                  <a:latin typeface="VeluxGothic-Black"/>
                  <a:cs typeface="VeluxGothic-Black"/>
                </a:rPr>
                <a:t> </a:t>
              </a:r>
              <a:r>
                <a:rPr sz="550" b="1" spc="-10" dirty="0">
                  <a:solidFill>
                    <a:srgbClr val="FFFFFF"/>
                  </a:solidFill>
                  <a:latin typeface="VeluxGothic-Black"/>
                  <a:cs typeface="VeluxGothic-Black"/>
                </a:rPr>
                <a:t>REPUBLIKA</a:t>
              </a:r>
              <a:endParaRPr sz="550">
                <a:latin typeface="VeluxGothic-Black"/>
                <a:cs typeface="VeluxGothic-Black"/>
              </a:endParaRPr>
            </a:p>
            <a:p>
              <a:pPr>
                <a:lnSpc>
                  <a:spcPct val="100000"/>
                </a:lnSpc>
                <a:spcBef>
                  <a:spcPts val="20"/>
                </a:spcBef>
              </a:pPr>
              <a:endParaRPr sz="650">
                <a:latin typeface="Times New Roman"/>
                <a:cs typeface="Times New Roman"/>
              </a:endParaRPr>
            </a:p>
            <a:p>
              <a:pPr algn="ctr">
                <a:lnSpc>
                  <a:spcPct val="100000"/>
                </a:lnSpc>
                <a:tabLst>
                  <a:tab pos="689610" algn="l"/>
                </a:tabLst>
              </a:pPr>
              <a:r>
                <a:rPr sz="550" b="1" spc="-10" dirty="0">
                  <a:solidFill>
                    <a:srgbClr val="FFFFFF"/>
                  </a:solidFill>
                  <a:latin typeface="VeluxGothic-Black"/>
                  <a:cs typeface="VeluxGothic-Black"/>
                </a:rPr>
                <a:t>NIZOZEM</a:t>
              </a:r>
              <a:r>
                <a:rPr sz="550" b="1" dirty="0">
                  <a:solidFill>
                    <a:srgbClr val="FFFFFF"/>
                  </a:solidFill>
                  <a:latin typeface="VeluxGothic-Black"/>
                  <a:cs typeface="VeluxGothic-Black"/>
                </a:rPr>
                <a:t>Í	</a:t>
              </a:r>
              <a:r>
                <a:rPr sz="550" b="1" spc="-10" dirty="0">
                  <a:solidFill>
                    <a:srgbClr val="FFFFFF"/>
                  </a:solidFill>
                  <a:latin typeface="VeluxGothic-Black"/>
                  <a:cs typeface="VeluxGothic-Black"/>
                </a:rPr>
                <a:t>SLOVENSKO</a:t>
              </a:r>
              <a:endParaRPr sz="550">
                <a:latin typeface="VeluxGothic-Black"/>
                <a:cs typeface="VeluxGothic-Black"/>
              </a:endParaRPr>
            </a:p>
          </p:txBody>
        </p:sp>
        <p:sp>
          <p:nvSpPr>
            <p:cNvPr id="374" name="object 126">
              <a:extLst>
                <a:ext uri="{FF2B5EF4-FFF2-40B4-BE49-F238E27FC236}">
                  <a16:creationId xmlns:a16="http://schemas.microsoft.com/office/drawing/2014/main" id="{D6B96D16-9FCD-4F8E-A1AA-1DFFE67075FA}"/>
                </a:ext>
              </a:extLst>
            </p:cNvPr>
            <p:cNvSpPr txBox="1"/>
            <p:nvPr/>
          </p:nvSpPr>
          <p:spPr>
            <a:xfrm>
              <a:off x="4755293" y="7061319"/>
              <a:ext cx="22860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ITÁLIE</a:t>
              </a:r>
              <a:endParaRPr sz="550">
                <a:latin typeface="VeluxGothic-Black"/>
                <a:cs typeface="VeluxGothic-Black"/>
              </a:endParaRPr>
            </a:p>
          </p:txBody>
        </p:sp>
        <p:sp>
          <p:nvSpPr>
            <p:cNvPr id="375" name="object 127">
              <a:extLst>
                <a:ext uri="{FF2B5EF4-FFF2-40B4-BE49-F238E27FC236}">
                  <a16:creationId xmlns:a16="http://schemas.microsoft.com/office/drawing/2014/main" id="{1C8A8D6F-7004-48D9-B318-8690D37C4C77}"/>
                </a:ext>
              </a:extLst>
            </p:cNvPr>
            <p:cNvSpPr txBox="1"/>
            <p:nvPr/>
          </p:nvSpPr>
          <p:spPr>
            <a:xfrm>
              <a:off x="5044612" y="7242929"/>
              <a:ext cx="37592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RAKOUSKO</a:t>
              </a:r>
              <a:endParaRPr sz="550">
                <a:latin typeface="VeluxGothic-Black"/>
                <a:cs typeface="VeluxGothic-Black"/>
              </a:endParaRPr>
            </a:p>
          </p:txBody>
        </p:sp>
        <p:sp>
          <p:nvSpPr>
            <p:cNvPr id="376" name="object 128">
              <a:extLst>
                <a:ext uri="{FF2B5EF4-FFF2-40B4-BE49-F238E27FC236}">
                  <a16:creationId xmlns:a16="http://schemas.microsoft.com/office/drawing/2014/main" id="{57B1E32F-98F6-4E7B-B9B3-285326CF6A20}"/>
                </a:ext>
              </a:extLst>
            </p:cNvPr>
            <p:cNvSpPr txBox="1"/>
            <p:nvPr/>
          </p:nvSpPr>
          <p:spPr>
            <a:xfrm>
              <a:off x="5397564" y="7061319"/>
              <a:ext cx="417195"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ŠVÝCARSKO</a:t>
              </a:r>
              <a:endParaRPr sz="550">
                <a:latin typeface="VeluxGothic-Black"/>
                <a:cs typeface="VeluxGothic-Black"/>
              </a:endParaRPr>
            </a:p>
          </p:txBody>
        </p:sp>
        <p:sp>
          <p:nvSpPr>
            <p:cNvPr id="377" name="object 129">
              <a:extLst>
                <a:ext uri="{FF2B5EF4-FFF2-40B4-BE49-F238E27FC236}">
                  <a16:creationId xmlns:a16="http://schemas.microsoft.com/office/drawing/2014/main" id="{D390D389-159A-4A50-8490-59332ACF6533}"/>
                </a:ext>
              </a:extLst>
            </p:cNvPr>
            <p:cNvSpPr txBox="1"/>
            <p:nvPr/>
          </p:nvSpPr>
          <p:spPr>
            <a:xfrm>
              <a:off x="5819458" y="7242929"/>
              <a:ext cx="29972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KANADA</a:t>
              </a:r>
              <a:endParaRPr sz="550">
                <a:latin typeface="VeluxGothic-Black"/>
                <a:cs typeface="VeluxGothic-Black"/>
              </a:endParaRPr>
            </a:p>
          </p:txBody>
        </p:sp>
        <p:sp>
          <p:nvSpPr>
            <p:cNvPr id="378" name="object 130">
              <a:extLst>
                <a:ext uri="{FF2B5EF4-FFF2-40B4-BE49-F238E27FC236}">
                  <a16:creationId xmlns:a16="http://schemas.microsoft.com/office/drawing/2014/main" id="{A1FF58B9-29A0-41D0-9EBE-DB7CDE168B5B}"/>
                </a:ext>
              </a:extLst>
            </p:cNvPr>
            <p:cNvSpPr txBox="1"/>
            <p:nvPr/>
          </p:nvSpPr>
          <p:spPr>
            <a:xfrm>
              <a:off x="6130850" y="7061319"/>
              <a:ext cx="40386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ŠPANĚLSKO</a:t>
              </a:r>
              <a:endParaRPr sz="550">
                <a:latin typeface="VeluxGothic-Black"/>
                <a:cs typeface="VeluxGothic-Black"/>
              </a:endParaRPr>
            </a:p>
          </p:txBody>
        </p:sp>
        <p:sp>
          <p:nvSpPr>
            <p:cNvPr id="379" name="object 131">
              <a:extLst>
                <a:ext uri="{FF2B5EF4-FFF2-40B4-BE49-F238E27FC236}">
                  <a16:creationId xmlns:a16="http://schemas.microsoft.com/office/drawing/2014/main" id="{CF10B02F-6524-44A7-9849-1EB4F0917DE4}"/>
                </a:ext>
              </a:extLst>
            </p:cNvPr>
            <p:cNvSpPr txBox="1"/>
            <p:nvPr/>
          </p:nvSpPr>
          <p:spPr>
            <a:xfrm>
              <a:off x="1173609"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0" name="object 132">
              <a:extLst>
                <a:ext uri="{FF2B5EF4-FFF2-40B4-BE49-F238E27FC236}">
                  <a16:creationId xmlns:a16="http://schemas.microsoft.com/office/drawing/2014/main" id="{214FAFA8-35CC-405F-BEB6-2834B851B549}"/>
                </a:ext>
              </a:extLst>
            </p:cNvPr>
            <p:cNvSpPr txBox="1"/>
            <p:nvPr/>
          </p:nvSpPr>
          <p:spPr>
            <a:xfrm>
              <a:off x="1530634"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1" name="object 133">
              <a:extLst>
                <a:ext uri="{FF2B5EF4-FFF2-40B4-BE49-F238E27FC236}">
                  <a16:creationId xmlns:a16="http://schemas.microsoft.com/office/drawing/2014/main" id="{24545C7F-7531-4929-A423-AE51B7E43235}"/>
                </a:ext>
              </a:extLst>
            </p:cNvPr>
            <p:cNvSpPr txBox="1"/>
            <p:nvPr/>
          </p:nvSpPr>
          <p:spPr>
            <a:xfrm>
              <a:off x="1894481"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2" name="object 134">
              <a:extLst>
                <a:ext uri="{FF2B5EF4-FFF2-40B4-BE49-F238E27FC236}">
                  <a16:creationId xmlns:a16="http://schemas.microsoft.com/office/drawing/2014/main" id="{A6BA9576-1412-48AB-BA78-F8A465A21F62}"/>
                </a:ext>
              </a:extLst>
            </p:cNvPr>
            <p:cNvSpPr txBox="1"/>
            <p:nvPr/>
          </p:nvSpPr>
          <p:spPr>
            <a:xfrm>
              <a:off x="2255432" y="7595960"/>
              <a:ext cx="1428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4</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3" name="object 135">
              <a:extLst>
                <a:ext uri="{FF2B5EF4-FFF2-40B4-BE49-F238E27FC236}">
                  <a16:creationId xmlns:a16="http://schemas.microsoft.com/office/drawing/2014/main" id="{071E5936-7D49-4B89-985B-25C09A977303}"/>
                </a:ext>
              </a:extLst>
            </p:cNvPr>
            <p:cNvSpPr txBox="1"/>
            <p:nvPr/>
          </p:nvSpPr>
          <p:spPr>
            <a:xfrm>
              <a:off x="2618636" y="7595960"/>
              <a:ext cx="1428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4</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4" name="object 136">
              <a:extLst>
                <a:ext uri="{FF2B5EF4-FFF2-40B4-BE49-F238E27FC236}">
                  <a16:creationId xmlns:a16="http://schemas.microsoft.com/office/drawing/2014/main" id="{344C2534-649E-4353-8190-FE6205190E29}"/>
                </a:ext>
              </a:extLst>
            </p:cNvPr>
            <p:cNvSpPr txBox="1"/>
            <p:nvPr/>
          </p:nvSpPr>
          <p:spPr>
            <a:xfrm>
              <a:off x="2984415"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5" name="object 137">
              <a:extLst>
                <a:ext uri="{FF2B5EF4-FFF2-40B4-BE49-F238E27FC236}">
                  <a16:creationId xmlns:a16="http://schemas.microsoft.com/office/drawing/2014/main" id="{61234015-716E-4BC2-AC8C-9C77478ED925}"/>
                </a:ext>
              </a:extLst>
            </p:cNvPr>
            <p:cNvSpPr txBox="1"/>
            <p:nvPr/>
          </p:nvSpPr>
          <p:spPr>
            <a:xfrm>
              <a:off x="3347296"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6" name="object 138">
              <a:extLst>
                <a:ext uri="{FF2B5EF4-FFF2-40B4-BE49-F238E27FC236}">
                  <a16:creationId xmlns:a16="http://schemas.microsoft.com/office/drawing/2014/main" id="{3FABF52E-157C-4B2E-A19D-DFE0E3F6203C}"/>
                </a:ext>
              </a:extLst>
            </p:cNvPr>
            <p:cNvSpPr txBox="1"/>
            <p:nvPr/>
          </p:nvSpPr>
          <p:spPr>
            <a:xfrm>
              <a:off x="3710822"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7" name="object 139">
              <a:extLst>
                <a:ext uri="{FF2B5EF4-FFF2-40B4-BE49-F238E27FC236}">
                  <a16:creationId xmlns:a16="http://schemas.microsoft.com/office/drawing/2014/main" id="{5F17B04E-F942-4FDF-B89D-AB698038CD9F}"/>
                </a:ext>
              </a:extLst>
            </p:cNvPr>
            <p:cNvSpPr txBox="1"/>
            <p:nvPr/>
          </p:nvSpPr>
          <p:spPr>
            <a:xfrm>
              <a:off x="4078016" y="7595960"/>
              <a:ext cx="13271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8" name="object 140">
              <a:extLst>
                <a:ext uri="{FF2B5EF4-FFF2-40B4-BE49-F238E27FC236}">
                  <a16:creationId xmlns:a16="http://schemas.microsoft.com/office/drawing/2014/main" id="{62C68D17-F792-49A3-8441-AA1EDC7BB4BA}"/>
                </a:ext>
              </a:extLst>
            </p:cNvPr>
            <p:cNvSpPr txBox="1"/>
            <p:nvPr/>
          </p:nvSpPr>
          <p:spPr>
            <a:xfrm>
              <a:off x="4437873"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89" name="object 141">
              <a:extLst>
                <a:ext uri="{FF2B5EF4-FFF2-40B4-BE49-F238E27FC236}">
                  <a16:creationId xmlns:a16="http://schemas.microsoft.com/office/drawing/2014/main" id="{48C882FE-F247-46C5-A5AA-C5F01FBFFB73}"/>
                </a:ext>
              </a:extLst>
            </p:cNvPr>
            <p:cNvSpPr txBox="1"/>
            <p:nvPr/>
          </p:nvSpPr>
          <p:spPr>
            <a:xfrm>
              <a:off x="4805068" y="7595960"/>
              <a:ext cx="13271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0" name="object 142">
              <a:extLst>
                <a:ext uri="{FF2B5EF4-FFF2-40B4-BE49-F238E27FC236}">
                  <a16:creationId xmlns:a16="http://schemas.microsoft.com/office/drawing/2014/main" id="{B624B1C3-7461-4774-B616-C0BB17F5775E}"/>
                </a:ext>
              </a:extLst>
            </p:cNvPr>
            <p:cNvSpPr txBox="1"/>
            <p:nvPr/>
          </p:nvSpPr>
          <p:spPr>
            <a:xfrm>
              <a:off x="5168593" y="7595960"/>
              <a:ext cx="13271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1" name="object 143">
              <a:extLst>
                <a:ext uri="{FF2B5EF4-FFF2-40B4-BE49-F238E27FC236}">
                  <a16:creationId xmlns:a16="http://schemas.microsoft.com/office/drawing/2014/main" id="{EF79BDAD-02EB-487A-8FEE-D72295D7E2E8}"/>
                </a:ext>
              </a:extLst>
            </p:cNvPr>
            <p:cNvSpPr txBox="1"/>
            <p:nvPr/>
          </p:nvSpPr>
          <p:spPr>
            <a:xfrm>
              <a:off x="5528450"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2" name="object 144">
              <a:extLst>
                <a:ext uri="{FF2B5EF4-FFF2-40B4-BE49-F238E27FC236}">
                  <a16:creationId xmlns:a16="http://schemas.microsoft.com/office/drawing/2014/main" id="{A60515FB-81E3-422F-A467-1A118349D682}"/>
                </a:ext>
              </a:extLst>
            </p:cNvPr>
            <p:cNvSpPr txBox="1"/>
            <p:nvPr/>
          </p:nvSpPr>
          <p:spPr>
            <a:xfrm>
              <a:off x="5891976"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3" name="object 145">
              <a:extLst>
                <a:ext uri="{FF2B5EF4-FFF2-40B4-BE49-F238E27FC236}">
                  <a16:creationId xmlns:a16="http://schemas.microsoft.com/office/drawing/2014/main" id="{30555A83-7405-47E2-9DA7-FC080E9A591E}"/>
                </a:ext>
              </a:extLst>
            </p:cNvPr>
            <p:cNvSpPr txBox="1"/>
            <p:nvPr/>
          </p:nvSpPr>
          <p:spPr>
            <a:xfrm>
              <a:off x="6259170" y="7595960"/>
              <a:ext cx="13271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4" name="object 146">
              <a:extLst>
                <a:ext uri="{FF2B5EF4-FFF2-40B4-BE49-F238E27FC236}">
                  <a16:creationId xmlns:a16="http://schemas.microsoft.com/office/drawing/2014/main" id="{2CB6A24D-D83E-4571-9476-F31E60C0D0D1}"/>
                </a:ext>
              </a:extLst>
            </p:cNvPr>
            <p:cNvSpPr txBox="1"/>
            <p:nvPr/>
          </p:nvSpPr>
          <p:spPr>
            <a:xfrm>
              <a:off x="1152884" y="9291039"/>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13</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5" name="object 147">
              <a:extLst>
                <a:ext uri="{FF2B5EF4-FFF2-40B4-BE49-F238E27FC236}">
                  <a16:creationId xmlns:a16="http://schemas.microsoft.com/office/drawing/2014/main" id="{4856F290-8515-4DA4-9523-70D4C6B92CCD}"/>
                </a:ext>
              </a:extLst>
            </p:cNvPr>
            <p:cNvSpPr txBox="1"/>
            <p:nvPr/>
          </p:nvSpPr>
          <p:spPr>
            <a:xfrm>
              <a:off x="1152948" y="9029531"/>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17</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6" name="object 148">
              <a:extLst>
                <a:ext uri="{FF2B5EF4-FFF2-40B4-BE49-F238E27FC236}">
                  <a16:creationId xmlns:a16="http://schemas.microsoft.com/office/drawing/2014/main" id="{6CCFBA13-EC7D-4F4E-8408-A761D42FD250}"/>
                </a:ext>
              </a:extLst>
            </p:cNvPr>
            <p:cNvSpPr txBox="1"/>
            <p:nvPr/>
          </p:nvSpPr>
          <p:spPr>
            <a:xfrm>
              <a:off x="1147349" y="8637299"/>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28</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397" name="object 149">
              <a:extLst>
                <a:ext uri="{FF2B5EF4-FFF2-40B4-BE49-F238E27FC236}">
                  <a16:creationId xmlns:a16="http://schemas.microsoft.com/office/drawing/2014/main" id="{B2D87A5D-6303-4A80-A73F-237641AF725C}"/>
                </a:ext>
              </a:extLst>
            </p:cNvPr>
            <p:cNvSpPr txBox="1"/>
            <p:nvPr/>
          </p:nvSpPr>
          <p:spPr>
            <a:xfrm>
              <a:off x="1148185" y="8048951"/>
              <a:ext cx="1778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39</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398" name="object 150">
              <a:extLst>
                <a:ext uri="{FF2B5EF4-FFF2-40B4-BE49-F238E27FC236}">
                  <a16:creationId xmlns:a16="http://schemas.microsoft.com/office/drawing/2014/main" id="{5501E46C-4698-42DD-8F9E-ED2319B3D453}"/>
                </a:ext>
              </a:extLst>
            </p:cNvPr>
            <p:cNvSpPr txBox="1"/>
            <p:nvPr/>
          </p:nvSpPr>
          <p:spPr>
            <a:xfrm>
              <a:off x="1528703" y="9300308"/>
              <a:ext cx="16192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11</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399" name="object 151">
              <a:extLst>
                <a:ext uri="{FF2B5EF4-FFF2-40B4-BE49-F238E27FC236}">
                  <a16:creationId xmlns:a16="http://schemas.microsoft.com/office/drawing/2014/main" id="{14CDBBC6-0097-4D27-A15F-64CBDC61FF90}"/>
                </a:ext>
              </a:extLst>
            </p:cNvPr>
            <p:cNvSpPr txBox="1"/>
            <p:nvPr/>
          </p:nvSpPr>
          <p:spPr>
            <a:xfrm>
              <a:off x="3335904" y="9300308"/>
              <a:ext cx="16192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11</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0" name="object 152">
              <a:extLst>
                <a:ext uri="{FF2B5EF4-FFF2-40B4-BE49-F238E27FC236}">
                  <a16:creationId xmlns:a16="http://schemas.microsoft.com/office/drawing/2014/main" id="{66A090BC-3C24-4707-BDB1-8FE7F0FF007B}"/>
                </a:ext>
              </a:extLst>
            </p:cNvPr>
            <p:cNvSpPr txBox="1"/>
            <p:nvPr/>
          </p:nvSpPr>
          <p:spPr>
            <a:xfrm>
              <a:off x="3689711" y="9240322"/>
              <a:ext cx="1803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20</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1" name="object 153">
              <a:extLst>
                <a:ext uri="{FF2B5EF4-FFF2-40B4-BE49-F238E27FC236}">
                  <a16:creationId xmlns:a16="http://schemas.microsoft.com/office/drawing/2014/main" id="{2788A3EF-D9BD-4D0B-B173-6E03169592D1}"/>
                </a:ext>
              </a:extLst>
            </p:cNvPr>
            <p:cNvSpPr txBox="1"/>
            <p:nvPr/>
          </p:nvSpPr>
          <p:spPr>
            <a:xfrm>
              <a:off x="4057613" y="9323544"/>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10</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2" name="object 154">
              <a:extLst>
                <a:ext uri="{FF2B5EF4-FFF2-40B4-BE49-F238E27FC236}">
                  <a16:creationId xmlns:a16="http://schemas.microsoft.com/office/drawing/2014/main" id="{6F73E69E-E69E-4423-96F8-D68963FACBF4}"/>
                </a:ext>
              </a:extLst>
            </p:cNvPr>
            <p:cNvSpPr txBox="1"/>
            <p:nvPr/>
          </p:nvSpPr>
          <p:spPr>
            <a:xfrm>
              <a:off x="4783055" y="9323544"/>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10</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3" name="object 155">
              <a:extLst>
                <a:ext uri="{FF2B5EF4-FFF2-40B4-BE49-F238E27FC236}">
                  <a16:creationId xmlns:a16="http://schemas.microsoft.com/office/drawing/2014/main" id="{56CC1EAB-D6A4-43F6-98F1-70FA45E54FC0}"/>
                </a:ext>
              </a:extLst>
            </p:cNvPr>
            <p:cNvSpPr txBox="1"/>
            <p:nvPr/>
          </p:nvSpPr>
          <p:spPr>
            <a:xfrm>
              <a:off x="5165568" y="9332618"/>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7</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4" name="object 156">
              <a:extLst>
                <a:ext uri="{FF2B5EF4-FFF2-40B4-BE49-F238E27FC236}">
                  <a16:creationId xmlns:a16="http://schemas.microsoft.com/office/drawing/2014/main" id="{739B8423-869E-43EF-9CCD-FC2BB5150433}"/>
                </a:ext>
              </a:extLst>
            </p:cNvPr>
            <p:cNvSpPr txBox="1"/>
            <p:nvPr/>
          </p:nvSpPr>
          <p:spPr>
            <a:xfrm>
              <a:off x="2616062" y="9333841"/>
              <a:ext cx="1422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8</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5" name="object 157">
              <a:extLst>
                <a:ext uri="{FF2B5EF4-FFF2-40B4-BE49-F238E27FC236}">
                  <a16:creationId xmlns:a16="http://schemas.microsoft.com/office/drawing/2014/main" id="{2C665646-0A92-4128-991B-77F79996EC2D}"/>
                </a:ext>
              </a:extLst>
            </p:cNvPr>
            <p:cNvSpPr txBox="1"/>
            <p:nvPr/>
          </p:nvSpPr>
          <p:spPr>
            <a:xfrm>
              <a:off x="2982355" y="9333841"/>
              <a:ext cx="1422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8</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6" name="object 158">
              <a:extLst>
                <a:ext uri="{FF2B5EF4-FFF2-40B4-BE49-F238E27FC236}">
                  <a16:creationId xmlns:a16="http://schemas.microsoft.com/office/drawing/2014/main" id="{C93A20F1-F2CC-4022-833D-513B26FF1367}"/>
                </a:ext>
              </a:extLst>
            </p:cNvPr>
            <p:cNvSpPr txBox="1"/>
            <p:nvPr/>
          </p:nvSpPr>
          <p:spPr>
            <a:xfrm>
              <a:off x="4435235" y="9333841"/>
              <a:ext cx="1422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8</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7" name="object 159">
              <a:extLst>
                <a:ext uri="{FF2B5EF4-FFF2-40B4-BE49-F238E27FC236}">
                  <a16:creationId xmlns:a16="http://schemas.microsoft.com/office/drawing/2014/main" id="{BDC4F9EF-2F01-428F-B010-DB80470514CD}"/>
                </a:ext>
              </a:extLst>
            </p:cNvPr>
            <p:cNvSpPr txBox="1"/>
            <p:nvPr/>
          </p:nvSpPr>
          <p:spPr>
            <a:xfrm>
              <a:off x="5524910" y="9333841"/>
              <a:ext cx="1422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8</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8" name="object 160">
              <a:extLst>
                <a:ext uri="{FF2B5EF4-FFF2-40B4-BE49-F238E27FC236}">
                  <a16:creationId xmlns:a16="http://schemas.microsoft.com/office/drawing/2014/main" id="{2EAA3BCA-A502-4E1F-817F-286E6488DE81}"/>
                </a:ext>
              </a:extLst>
            </p:cNvPr>
            <p:cNvSpPr txBox="1"/>
            <p:nvPr/>
          </p:nvSpPr>
          <p:spPr>
            <a:xfrm>
              <a:off x="5875048" y="9300308"/>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13</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09" name="object 161">
              <a:extLst>
                <a:ext uri="{FF2B5EF4-FFF2-40B4-BE49-F238E27FC236}">
                  <a16:creationId xmlns:a16="http://schemas.microsoft.com/office/drawing/2014/main" id="{35DDAA44-3871-46CA-86A0-B9971DE3C085}"/>
                </a:ext>
              </a:extLst>
            </p:cNvPr>
            <p:cNvSpPr txBox="1"/>
            <p:nvPr/>
          </p:nvSpPr>
          <p:spPr>
            <a:xfrm>
              <a:off x="5872924" y="9026183"/>
              <a:ext cx="17208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18</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0" name="object 162">
              <a:extLst>
                <a:ext uri="{FF2B5EF4-FFF2-40B4-BE49-F238E27FC236}">
                  <a16:creationId xmlns:a16="http://schemas.microsoft.com/office/drawing/2014/main" id="{E94644FC-05AA-473C-B963-38B10EF25FB9}"/>
                </a:ext>
              </a:extLst>
            </p:cNvPr>
            <p:cNvSpPr txBox="1"/>
            <p:nvPr/>
          </p:nvSpPr>
          <p:spPr>
            <a:xfrm>
              <a:off x="6246555" y="9216893"/>
              <a:ext cx="161925" cy="239395"/>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11</a:t>
              </a:r>
              <a:r>
                <a:rPr sz="500" b="1" spc="-8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a:p>
              <a:pPr marL="17145">
                <a:lnSpc>
                  <a:spcPct val="100000"/>
                </a:lnSpc>
                <a:spcBef>
                  <a:spcPts val="470"/>
                </a:spcBef>
              </a:pPr>
              <a:r>
                <a:rPr sz="500" b="1" dirty="0">
                  <a:solidFill>
                    <a:srgbClr val="FFFFFF"/>
                  </a:solidFill>
                  <a:latin typeface="VeluxGothic-Black"/>
                  <a:cs typeface="VeluxGothic-Black"/>
                </a:rPr>
                <a:t>6</a:t>
              </a:r>
              <a:r>
                <a:rPr sz="500" b="1" spc="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1" name="object 163">
              <a:extLst>
                <a:ext uri="{FF2B5EF4-FFF2-40B4-BE49-F238E27FC236}">
                  <a16:creationId xmlns:a16="http://schemas.microsoft.com/office/drawing/2014/main" id="{CE608169-7875-4AFE-863A-13BD1582AC96}"/>
                </a:ext>
              </a:extLst>
            </p:cNvPr>
            <p:cNvSpPr txBox="1"/>
            <p:nvPr/>
          </p:nvSpPr>
          <p:spPr>
            <a:xfrm>
              <a:off x="2967616" y="9116550"/>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19</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2" name="object 164">
              <a:extLst>
                <a:ext uri="{FF2B5EF4-FFF2-40B4-BE49-F238E27FC236}">
                  <a16:creationId xmlns:a16="http://schemas.microsoft.com/office/drawing/2014/main" id="{B50B25A1-9103-435A-8650-7D0418655BBF}"/>
                </a:ext>
              </a:extLst>
            </p:cNvPr>
            <p:cNvSpPr txBox="1"/>
            <p:nvPr/>
          </p:nvSpPr>
          <p:spPr>
            <a:xfrm>
              <a:off x="3331205" y="9055147"/>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19</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3" name="object 165">
              <a:extLst>
                <a:ext uri="{FF2B5EF4-FFF2-40B4-BE49-F238E27FC236}">
                  <a16:creationId xmlns:a16="http://schemas.microsoft.com/office/drawing/2014/main" id="{208DAE30-D1E6-414C-934C-C30AFE3FF8FA}"/>
                </a:ext>
              </a:extLst>
            </p:cNvPr>
            <p:cNvSpPr txBox="1"/>
            <p:nvPr/>
          </p:nvSpPr>
          <p:spPr>
            <a:xfrm>
              <a:off x="3693895" y="8886579"/>
              <a:ext cx="17208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18</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4" name="object 166">
              <a:extLst>
                <a:ext uri="{FF2B5EF4-FFF2-40B4-BE49-F238E27FC236}">
                  <a16:creationId xmlns:a16="http://schemas.microsoft.com/office/drawing/2014/main" id="{C2B23B52-8DA7-4D80-90FC-90724B32D195}"/>
                </a:ext>
              </a:extLst>
            </p:cNvPr>
            <p:cNvSpPr txBox="1"/>
            <p:nvPr/>
          </p:nvSpPr>
          <p:spPr>
            <a:xfrm>
              <a:off x="4056970" y="9070852"/>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19</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5" name="object 167">
              <a:extLst>
                <a:ext uri="{FF2B5EF4-FFF2-40B4-BE49-F238E27FC236}">
                  <a16:creationId xmlns:a16="http://schemas.microsoft.com/office/drawing/2014/main" id="{561794CE-7332-491D-81C2-77551187C733}"/>
                </a:ext>
              </a:extLst>
            </p:cNvPr>
            <p:cNvSpPr txBox="1"/>
            <p:nvPr/>
          </p:nvSpPr>
          <p:spPr>
            <a:xfrm>
              <a:off x="4423520" y="9166045"/>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13</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6" name="object 168">
              <a:extLst>
                <a:ext uri="{FF2B5EF4-FFF2-40B4-BE49-F238E27FC236}">
                  <a16:creationId xmlns:a16="http://schemas.microsoft.com/office/drawing/2014/main" id="{03FE8934-6133-4CBD-BEE0-03893B304B42}"/>
                </a:ext>
              </a:extLst>
            </p:cNvPr>
            <p:cNvSpPr txBox="1"/>
            <p:nvPr/>
          </p:nvSpPr>
          <p:spPr>
            <a:xfrm>
              <a:off x="4782862" y="9115584"/>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14</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7" name="object 169">
              <a:extLst>
                <a:ext uri="{FF2B5EF4-FFF2-40B4-BE49-F238E27FC236}">
                  <a16:creationId xmlns:a16="http://schemas.microsoft.com/office/drawing/2014/main" id="{5C1E2AF1-DDA1-4B8C-8C94-99A6C93BAF47}"/>
                </a:ext>
              </a:extLst>
            </p:cNvPr>
            <p:cNvSpPr txBox="1"/>
            <p:nvPr/>
          </p:nvSpPr>
          <p:spPr>
            <a:xfrm>
              <a:off x="5146967" y="9154910"/>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8" name="object 170">
              <a:extLst>
                <a:ext uri="{FF2B5EF4-FFF2-40B4-BE49-F238E27FC236}">
                  <a16:creationId xmlns:a16="http://schemas.microsoft.com/office/drawing/2014/main" id="{F01E83B3-8C76-45DD-8546-2BEA2A10C85F}"/>
                </a:ext>
              </a:extLst>
            </p:cNvPr>
            <p:cNvSpPr txBox="1"/>
            <p:nvPr/>
          </p:nvSpPr>
          <p:spPr>
            <a:xfrm>
              <a:off x="5510171" y="9130838"/>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19" name="object 171">
              <a:extLst>
                <a:ext uri="{FF2B5EF4-FFF2-40B4-BE49-F238E27FC236}">
                  <a16:creationId xmlns:a16="http://schemas.microsoft.com/office/drawing/2014/main" id="{1535DECB-8480-44FC-B89E-1568831E7C86}"/>
                </a:ext>
              </a:extLst>
            </p:cNvPr>
            <p:cNvSpPr txBox="1"/>
            <p:nvPr/>
          </p:nvSpPr>
          <p:spPr>
            <a:xfrm>
              <a:off x="1879678" y="9278811"/>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13</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20" name="object 172">
              <a:extLst>
                <a:ext uri="{FF2B5EF4-FFF2-40B4-BE49-F238E27FC236}">
                  <a16:creationId xmlns:a16="http://schemas.microsoft.com/office/drawing/2014/main" id="{53F522F8-D53F-46DD-AA14-60D496155CA5}"/>
                </a:ext>
              </a:extLst>
            </p:cNvPr>
            <p:cNvSpPr txBox="1"/>
            <p:nvPr/>
          </p:nvSpPr>
          <p:spPr>
            <a:xfrm>
              <a:off x="2240757" y="9244376"/>
              <a:ext cx="17208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18</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21" name="object 173">
              <a:extLst>
                <a:ext uri="{FF2B5EF4-FFF2-40B4-BE49-F238E27FC236}">
                  <a16:creationId xmlns:a16="http://schemas.microsoft.com/office/drawing/2014/main" id="{964F6E82-5854-4144-949F-8497C0ED7878}"/>
                </a:ext>
              </a:extLst>
            </p:cNvPr>
            <p:cNvSpPr txBox="1"/>
            <p:nvPr/>
          </p:nvSpPr>
          <p:spPr>
            <a:xfrm>
              <a:off x="1516538" y="9066990"/>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17</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22" name="object 174">
              <a:extLst>
                <a:ext uri="{FF2B5EF4-FFF2-40B4-BE49-F238E27FC236}">
                  <a16:creationId xmlns:a16="http://schemas.microsoft.com/office/drawing/2014/main" id="{A467204A-B5F0-40F8-B4CA-2D78D0004C6A}"/>
                </a:ext>
              </a:extLst>
            </p:cNvPr>
            <p:cNvSpPr txBox="1"/>
            <p:nvPr/>
          </p:nvSpPr>
          <p:spPr>
            <a:xfrm>
              <a:off x="1874014" y="8969157"/>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23" name="object 175">
              <a:extLst>
                <a:ext uri="{FF2B5EF4-FFF2-40B4-BE49-F238E27FC236}">
                  <a16:creationId xmlns:a16="http://schemas.microsoft.com/office/drawing/2014/main" id="{24BA1CDC-D13C-4CF3-943E-B956E794D274}"/>
                </a:ext>
              </a:extLst>
            </p:cNvPr>
            <p:cNvSpPr txBox="1"/>
            <p:nvPr/>
          </p:nvSpPr>
          <p:spPr>
            <a:xfrm>
              <a:off x="2241208" y="8955190"/>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24" name="object 176">
              <a:extLst>
                <a:ext uri="{FF2B5EF4-FFF2-40B4-BE49-F238E27FC236}">
                  <a16:creationId xmlns:a16="http://schemas.microsoft.com/office/drawing/2014/main" id="{06804024-FEEC-439B-823F-5907D8FCDFC4}"/>
                </a:ext>
              </a:extLst>
            </p:cNvPr>
            <p:cNvSpPr txBox="1"/>
            <p:nvPr/>
          </p:nvSpPr>
          <p:spPr>
            <a:xfrm>
              <a:off x="2602288" y="9133478"/>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15</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425" name="object 177">
              <a:extLst>
                <a:ext uri="{FF2B5EF4-FFF2-40B4-BE49-F238E27FC236}">
                  <a16:creationId xmlns:a16="http://schemas.microsoft.com/office/drawing/2014/main" id="{29D53258-D7DE-4611-AEF3-EC1E51B4393B}"/>
                </a:ext>
              </a:extLst>
            </p:cNvPr>
            <p:cNvSpPr txBox="1"/>
            <p:nvPr/>
          </p:nvSpPr>
          <p:spPr>
            <a:xfrm>
              <a:off x="1511132" y="8681452"/>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29</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26" name="object 178">
              <a:extLst>
                <a:ext uri="{FF2B5EF4-FFF2-40B4-BE49-F238E27FC236}">
                  <a16:creationId xmlns:a16="http://schemas.microsoft.com/office/drawing/2014/main" id="{7CC4DD99-D7B9-4CB3-8DFE-5423ADCC398C}"/>
                </a:ext>
              </a:extLst>
            </p:cNvPr>
            <p:cNvSpPr txBox="1"/>
            <p:nvPr/>
          </p:nvSpPr>
          <p:spPr>
            <a:xfrm>
              <a:off x="1874207" y="8470146"/>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28</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27" name="object 179">
              <a:extLst>
                <a:ext uri="{FF2B5EF4-FFF2-40B4-BE49-F238E27FC236}">
                  <a16:creationId xmlns:a16="http://schemas.microsoft.com/office/drawing/2014/main" id="{1D0BCBE1-ADBA-4316-86E4-E1DB881D5625}"/>
                </a:ext>
              </a:extLst>
            </p:cNvPr>
            <p:cNvSpPr txBox="1"/>
            <p:nvPr/>
          </p:nvSpPr>
          <p:spPr>
            <a:xfrm>
              <a:off x="2237604" y="8597200"/>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26</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28" name="object 180">
              <a:extLst>
                <a:ext uri="{FF2B5EF4-FFF2-40B4-BE49-F238E27FC236}">
                  <a16:creationId xmlns:a16="http://schemas.microsoft.com/office/drawing/2014/main" id="{BC355744-3EBC-490F-8371-D327C7B52E89}"/>
                </a:ext>
              </a:extLst>
            </p:cNvPr>
            <p:cNvSpPr txBox="1"/>
            <p:nvPr/>
          </p:nvSpPr>
          <p:spPr>
            <a:xfrm>
              <a:off x="2602417" y="8702627"/>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35</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29" name="object 181">
              <a:extLst>
                <a:ext uri="{FF2B5EF4-FFF2-40B4-BE49-F238E27FC236}">
                  <a16:creationId xmlns:a16="http://schemas.microsoft.com/office/drawing/2014/main" id="{082E2AD6-A1D0-4B14-9807-11784E6DC8C5}"/>
                </a:ext>
              </a:extLst>
            </p:cNvPr>
            <p:cNvSpPr txBox="1"/>
            <p:nvPr/>
          </p:nvSpPr>
          <p:spPr>
            <a:xfrm>
              <a:off x="2964526" y="8038653"/>
              <a:ext cx="1778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38</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0" name="object 182">
              <a:extLst>
                <a:ext uri="{FF2B5EF4-FFF2-40B4-BE49-F238E27FC236}">
                  <a16:creationId xmlns:a16="http://schemas.microsoft.com/office/drawing/2014/main" id="{22C43982-ABC0-4688-8DDA-B7AECD1594E7}"/>
                </a:ext>
              </a:extLst>
            </p:cNvPr>
            <p:cNvSpPr txBox="1"/>
            <p:nvPr/>
          </p:nvSpPr>
          <p:spPr>
            <a:xfrm>
              <a:off x="3330047" y="8052427"/>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1" name="object 183">
              <a:extLst>
                <a:ext uri="{FF2B5EF4-FFF2-40B4-BE49-F238E27FC236}">
                  <a16:creationId xmlns:a16="http://schemas.microsoft.com/office/drawing/2014/main" id="{5D003706-94EC-409D-9D44-D01D65E63071}"/>
                </a:ext>
              </a:extLst>
            </p:cNvPr>
            <p:cNvSpPr txBox="1"/>
            <p:nvPr/>
          </p:nvSpPr>
          <p:spPr>
            <a:xfrm>
              <a:off x="3690547" y="7988127"/>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34</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2" name="object 184">
              <a:extLst>
                <a:ext uri="{FF2B5EF4-FFF2-40B4-BE49-F238E27FC236}">
                  <a16:creationId xmlns:a16="http://schemas.microsoft.com/office/drawing/2014/main" id="{6A33F22A-5696-4507-AE6A-E034141E0FB1}"/>
                </a:ext>
              </a:extLst>
            </p:cNvPr>
            <p:cNvSpPr txBox="1"/>
            <p:nvPr/>
          </p:nvSpPr>
          <p:spPr>
            <a:xfrm>
              <a:off x="4053430" y="8049015"/>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43</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3" name="object 185">
              <a:extLst>
                <a:ext uri="{FF2B5EF4-FFF2-40B4-BE49-F238E27FC236}">
                  <a16:creationId xmlns:a16="http://schemas.microsoft.com/office/drawing/2014/main" id="{125C8AFE-13D1-47B8-B5D2-10AA98A9D99B}"/>
                </a:ext>
              </a:extLst>
            </p:cNvPr>
            <p:cNvSpPr txBox="1"/>
            <p:nvPr/>
          </p:nvSpPr>
          <p:spPr>
            <a:xfrm>
              <a:off x="4416698" y="8104046"/>
              <a:ext cx="17843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47</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4" name="object 186">
              <a:extLst>
                <a:ext uri="{FF2B5EF4-FFF2-40B4-BE49-F238E27FC236}">
                  <a16:creationId xmlns:a16="http://schemas.microsoft.com/office/drawing/2014/main" id="{77C70647-2431-4921-ACA0-02E0F317BC11}"/>
                </a:ext>
              </a:extLst>
            </p:cNvPr>
            <p:cNvSpPr txBox="1"/>
            <p:nvPr/>
          </p:nvSpPr>
          <p:spPr>
            <a:xfrm>
              <a:off x="4780738" y="8124707"/>
              <a:ext cx="17716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52</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5" name="object 187">
              <a:extLst>
                <a:ext uri="{FF2B5EF4-FFF2-40B4-BE49-F238E27FC236}">
                  <a16:creationId xmlns:a16="http://schemas.microsoft.com/office/drawing/2014/main" id="{67178CBD-19B1-4B37-BAC9-7351CD5C1416}"/>
                </a:ext>
              </a:extLst>
            </p:cNvPr>
            <p:cNvSpPr txBox="1"/>
            <p:nvPr/>
          </p:nvSpPr>
          <p:spPr>
            <a:xfrm>
              <a:off x="5143427" y="8062403"/>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43</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6" name="object 188">
              <a:extLst>
                <a:ext uri="{FF2B5EF4-FFF2-40B4-BE49-F238E27FC236}">
                  <a16:creationId xmlns:a16="http://schemas.microsoft.com/office/drawing/2014/main" id="{10C8B209-D55C-4F96-8ABA-97BEA228D6D9}"/>
                </a:ext>
              </a:extLst>
            </p:cNvPr>
            <p:cNvSpPr txBox="1"/>
            <p:nvPr/>
          </p:nvSpPr>
          <p:spPr>
            <a:xfrm>
              <a:off x="5506631" y="8063111"/>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43</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7" name="object 189">
              <a:extLst>
                <a:ext uri="{FF2B5EF4-FFF2-40B4-BE49-F238E27FC236}">
                  <a16:creationId xmlns:a16="http://schemas.microsoft.com/office/drawing/2014/main" id="{4A12FC13-6B23-4154-A4D5-3A87AF37CCCB}"/>
                </a:ext>
              </a:extLst>
            </p:cNvPr>
            <p:cNvSpPr txBox="1"/>
            <p:nvPr/>
          </p:nvSpPr>
          <p:spPr>
            <a:xfrm>
              <a:off x="2965685" y="8645730"/>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32</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8" name="object 190">
              <a:extLst>
                <a:ext uri="{FF2B5EF4-FFF2-40B4-BE49-F238E27FC236}">
                  <a16:creationId xmlns:a16="http://schemas.microsoft.com/office/drawing/2014/main" id="{F6620815-FE6D-4A25-AAB7-5A0B7F432576}"/>
                </a:ext>
              </a:extLst>
            </p:cNvPr>
            <p:cNvSpPr txBox="1"/>
            <p:nvPr/>
          </p:nvSpPr>
          <p:spPr>
            <a:xfrm>
              <a:off x="3328631" y="8651523"/>
              <a:ext cx="17526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27</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39" name="object 191">
              <a:extLst>
                <a:ext uri="{FF2B5EF4-FFF2-40B4-BE49-F238E27FC236}">
                  <a16:creationId xmlns:a16="http://schemas.microsoft.com/office/drawing/2014/main" id="{A2E67410-952B-47ED-A6B1-2919CCE4CD74}"/>
                </a:ext>
              </a:extLst>
            </p:cNvPr>
            <p:cNvSpPr txBox="1"/>
            <p:nvPr/>
          </p:nvSpPr>
          <p:spPr>
            <a:xfrm>
              <a:off x="3690419" y="8501170"/>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26</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0" name="object 192">
              <a:extLst>
                <a:ext uri="{FF2B5EF4-FFF2-40B4-BE49-F238E27FC236}">
                  <a16:creationId xmlns:a16="http://schemas.microsoft.com/office/drawing/2014/main" id="{82A462DC-622E-4A47-ADE6-4986156646D1}"/>
                </a:ext>
              </a:extLst>
            </p:cNvPr>
            <p:cNvSpPr txBox="1"/>
            <p:nvPr/>
          </p:nvSpPr>
          <p:spPr>
            <a:xfrm>
              <a:off x="4055039" y="8664846"/>
              <a:ext cx="17526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27</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1" name="object 193">
              <a:extLst>
                <a:ext uri="{FF2B5EF4-FFF2-40B4-BE49-F238E27FC236}">
                  <a16:creationId xmlns:a16="http://schemas.microsoft.com/office/drawing/2014/main" id="{7B2F6A9C-6174-4661-9423-369C667182F1}"/>
                </a:ext>
              </a:extLst>
            </p:cNvPr>
            <p:cNvSpPr txBox="1"/>
            <p:nvPr/>
          </p:nvSpPr>
          <p:spPr>
            <a:xfrm>
              <a:off x="4418178" y="8803936"/>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29</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2" name="object 194">
              <a:extLst>
                <a:ext uri="{FF2B5EF4-FFF2-40B4-BE49-F238E27FC236}">
                  <a16:creationId xmlns:a16="http://schemas.microsoft.com/office/drawing/2014/main" id="{1ABDB091-B6DE-406B-8C8F-D2EEEBEF5647}"/>
                </a:ext>
              </a:extLst>
            </p:cNvPr>
            <p:cNvSpPr txBox="1"/>
            <p:nvPr/>
          </p:nvSpPr>
          <p:spPr>
            <a:xfrm>
              <a:off x="4779193" y="8775487"/>
              <a:ext cx="1803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24</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3" name="object 195">
              <a:extLst>
                <a:ext uri="{FF2B5EF4-FFF2-40B4-BE49-F238E27FC236}">
                  <a16:creationId xmlns:a16="http://schemas.microsoft.com/office/drawing/2014/main" id="{97FC46A7-9E14-4854-B12D-5886929F94AA}"/>
                </a:ext>
              </a:extLst>
            </p:cNvPr>
            <p:cNvSpPr txBox="1"/>
            <p:nvPr/>
          </p:nvSpPr>
          <p:spPr>
            <a:xfrm>
              <a:off x="5147611" y="8755792"/>
              <a:ext cx="17462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33</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4" name="object 196">
              <a:extLst>
                <a:ext uri="{FF2B5EF4-FFF2-40B4-BE49-F238E27FC236}">
                  <a16:creationId xmlns:a16="http://schemas.microsoft.com/office/drawing/2014/main" id="{70A34348-4040-4257-A1BA-6A9652A47576}"/>
                </a:ext>
              </a:extLst>
            </p:cNvPr>
            <p:cNvSpPr txBox="1"/>
            <p:nvPr/>
          </p:nvSpPr>
          <p:spPr>
            <a:xfrm>
              <a:off x="5511844" y="8730239"/>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dirty="0">
                <a:latin typeface="VeluxGothic-Black"/>
                <a:cs typeface="VeluxGothic-Black"/>
              </a:endParaRPr>
            </a:p>
          </p:txBody>
        </p:sp>
        <p:sp>
          <p:nvSpPr>
            <p:cNvPr id="445" name="object 197">
              <a:extLst>
                <a:ext uri="{FF2B5EF4-FFF2-40B4-BE49-F238E27FC236}">
                  <a16:creationId xmlns:a16="http://schemas.microsoft.com/office/drawing/2014/main" id="{27B93674-512C-4810-9BFC-8FCADE48E8D9}"/>
                </a:ext>
              </a:extLst>
            </p:cNvPr>
            <p:cNvSpPr txBox="1"/>
            <p:nvPr/>
          </p:nvSpPr>
          <p:spPr>
            <a:xfrm>
              <a:off x="6248679" y="8869329"/>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6" name="object 198">
              <a:extLst>
                <a:ext uri="{FF2B5EF4-FFF2-40B4-BE49-F238E27FC236}">
                  <a16:creationId xmlns:a16="http://schemas.microsoft.com/office/drawing/2014/main" id="{0EF14C05-927A-4636-B081-160439095B97}"/>
                </a:ext>
              </a:extLst>
            </p:cNvPr>
            <p:cNvSpPr txBox="1"/>
            <p:nvPr/>
          </p:nvSpPr>
          <p:spPr>
            <a:xfrm>
              <a:off x="5869449" y="8660148"/>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26</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7" name="object 199">
              <a:extLst>
                <a:ext uri="{FF2B5EF4-FFF2-40B4-BE49-F238E27FC236}">
                  <a16:creationId xmlns:a16="http://schemas.microsoft.com/office/drawing/2014/main" id="{47E22BBE-D052-4C87-82DF-E2EFED064571}"/>
                </a:ext>
              </a:extLst>
            </p:cNvPr>
            <p:cNvSpPr txBox="1"/>
            <p:nvPr/>
          </p:nvSpPr>
          <p:spPr>
            <a:xfrm>
              <a:off x="6247971" y="8177678"/>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51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8" name="object 200">
              <a:extLst>
                <a:ext uri="{FF2B5EF4-FFF2-40B4-BE49-F238E27FC236}">
                  <a16:creationId xmlns:a16="http://schemas.microsoft.com/office/drawing/2014/main" id="{DC5EB86B-8692-4FF0-9AA4-EF2FA907FABB}"/>
                </a:ext>
              </a:extLst>
            </p:cNvPr>
            <p:cNvSpPr txBox="1"/>
            <p:nvPr/>
          </p:nvSpPr>
          <p:spPr>
            <a:xfrm>
              <a:off x="5868869" y="8084866"/>
              <a:ext cx="1803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42</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49" name="object 201">
              <a:extLst>
                <a:ext uri="{FF2B5EF4-FFF2-40B4-BE49-F238E27FC236}">
                  <a16:creationId xmlns:a16="http://schemas.microsoft.com/office/drawing/2014/main" id="{BFECEE2B-B7F6-465C-B19D-85B8BECC3019}"/>
                </a:ext>
              </a:extLst>
            </p:cNvPr>
            <p:cNvSpPr txBox="1"/>
            <p:nvPr/>
          </p:nvSpPr>
          <p:spPr>
            <a:xfrm>
              <a:off x="1510552" y="8084866"/>
              <a:ext cx="1803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42</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50" name="object 202">
              <a:extLst>
                <a:ext uri="{FF2B5EF4-FFF2-40B4-BE49-F238E27FC236}">
                  <a16:creationId xmlns:a16="http://schemas.microsoft.com/office/drawing/2014/main" id="{50E8986E-565F-4AB7-8B1F-3EE96305E9C1}"/>
                </a:ext>
              </a:extLst>
            </p:cNvPr>
            <p:cNvSpPr txBox="1"/>
            <p:nvPr/>
          </p:nvSpPr>
          <p:spPr>
            <a:xfrm>
              <a:off x="1874014" y="7988063"/>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30</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51" name="object 203">
              <a:extLst>
                <a:ext uri="{FF2B5EF4-FFF2-40B4-BE49-F238E27FC236}">
                  <a16:creationId xmlns:a16="http://schemas.microsoft.com/office/drawing/2014/main" id="{CCB03E26-63D7-410A-B632-0E94B432ACA5}"/>
                </a:ext>
              </a:extLst>
            </p:cNvPr>
            <p:cNvSpPr txBox="1"/>
            <p:nvPr/>
          </p:nvSpPr>
          <p:spPr>
            <a:xfrm>
              <a:off x="2238247" y="8065878"/>
              <a:ext cx="1778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36</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52" name="object 204">
              <a:extLst>
                <a:ext uri="{FF2B5EF4-FFF2-40B4-BE49-F238E27FC236}">
                  <a16:creationId xmlns:a16="http://schemas.microsoft.com/office/drawing/2014/main" id="{E9CD6C0A-87EB-4B08-979D-181BD894C27F}"/>
                </a:ext>
              </a:extLst>
            </p:cNvPr>
            <p:cNvSpPr txBox="1"/>
            <p:nvPr/>
          </p:nvSpPr>
          <p:spPr>
            <a:xfrm>
              <a:off x="2601451" y="8055838"/>
              <a:ext cx="1778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39</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453" name="object 205">
              <a:extLst>
                <a:ext uri="{FF2B5EF4-FFF2-40B4-BE49-F238E27FC236}">
                  <a16:creationId xmlns:a16="http://schemas.microsoft.com/office/drawing/2014/main" id="{C83C6518-5CA5-4994-826B-38BD57F57A24}"/>
                </a:ext>
              </a:extLst>
            </p:cNvPr>
            <p:cNvSpPr txBox="1"/>
            <p:nvPr/>
          </p:nvSpPr>
          <p:spPr>
            <a:xfrm>
              <a:off x="1254321" y="9601594"/>
              <a:ext cx="23431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ŽÁDNÝ</a:t>
              </a:r>
              <a:endParaRPr sz="500">
                <a:latin typeface="VeluxGothic-Black"/>
                <a:cs typeface="VeluxGothic-Black"/>
              </a:endParaRPr>
            </a:p>
          </p:txBody>
        </p:sp>
        <p:sp>
          <p:nvSpPr>
            <p:cNvPr id="454" name="object 206">
              <a:extLst>
                <a:ext uri="{FF2B5EF4-FFF2-40B4-BE49-F238E27FC236}">
                  <a16:creationId xmlns:a16="http://schemas.microsoft.com/office/drawing/2014/main" id="{FF18FAA5-561A-4197-BB83-DED487481D4B}"/>
                </a:ext>
              </a:extLst>
            </p:cNvPr>
            <p:cNvSpPr/>
            <p:nvPr/>
          </p:nvSpPr>
          <p:spPr>
            <a:xfrm>
              <a:off x="1084173" y="9583542"/>
              <a:ext cx="148132" cy="148132"/>
            </a:xfrm>
            <a:prstGeom prst="rect">
              <a:avLst/>
            </a:prstGeom>
            <a:blipFill>
              <a:blip r:embed="rId8" cstate="print"/>
              <a:stretch>
                <a:fillRect/>
              </a:stretch>
            </a:blipFill>
          </p:spPr>
          <p:txBody>
            <a:bodyPr wrap="square" lIns="0" tIns="0" rIns="0" bIns="0" rtlCol="0"/>
            <a:lstStyle/>
            <a:p>
              <a:endParaRPr/>
            </a:p>
          </p:txBody>
        </p:sp>
        <p:sp>
          <p:nvSpPr>
            <p:cNvPr id="455" name="object 207">
              <a:extLst>
                <a:ext uri="{FF2B5EF4-FFF2-40B4-BE49-F238E27FC236}">
                  <a16:creationId xmlns:a16="http://schemas.microsoft.com/office/drawing/2014/main" id="{5F83E3FA-8D8C-49EC-A3E9-8B3EFF98631C}"/>
                </a:ext>
              </a:extLst>
            </p:cNvPr>
            <p:cNvSpPr txBox="1"/>
            <p:nvPr/>
          </p:nvSpPr>
          <p:spPr>
            <a:xfrm>
              <a:off x="1894033" y="9601589"/>
              <a:ext cx="205104"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MALÝ</a:t>
              </a:r>
              <a:endParaRPr sz="500">
                <a:latin typeface="VeluxGothic-Black"/>
                <a:cs typeface="VeluxGothic-Black"/>
              </a:endParaRPr>
            </a:p>
          </p:txBody>
        </p:sp>
        <p:sp>
          <p:nvSpPr>
            <p:cNvPr id="456" name="object 208">
              <a:extLst>
                <a:ext uri="{FF2B5EF4-FFF2-40B4-BE49-F238E27FC236}">
                  <a16:creationId xmlns:a16="http://schemas.microsoft.com/office/drawing/2014/main" id="{10BCAD3F-D88C-4727-A88D-1DEFBF3879AA}"/>
                </a:ext>
              </a:extLst>
            </p:cNvPr>
            <p:cNvSpPr/>
            <p:nvPr/>
          </p:nvSpPr>
          <p:spPr>
            <a:xfrm>
              <a:off x="1723675" y="9583542"/>
              <a:ext cx="148132" cy="148132"/>
            </a:xfrm>
            <a:prstGeom prst="rect">
              <a:avLst/>
            </a:prstGeom>
            <a:blipFill>
              <a:blip r:embed="rId9" cstate="print"/>
              <a:stretch>
                <a:fillRect/>
              </a:stretch>
            </a:blipFill>
          </p:spPr>
          <p:txBody>
            <a:bodyPr wrap="square" lIns="0" tIns="0" rIns="0" bIns="0" rtlCol="0"/>
            <a:lstStyle/>
            <a:p>
              <a:endParaRPr/>
            </a:p>
          </p:txBody>
        </p:sp>
        <p:sp>
          <p:nvSpPr>
            <p:cNvPr id="457" name="object 209">
              <a:extLst>
                <a:ext uri="{FF2B5EF4-FFF2-40B4-BE49-F238E27FC236}">
                  <a16:creationId xmlns:a16="http://schemas.microsoft.com/office/drawing/2014/main" id="{7EF958CB-0342-4F55-9D03-D1C510505EA6}"/>
                </a:ext>
              </a:extLst>
            </p:cNvPr>
            <p:cNvSpPr txBox="1"/>
            <p:nvPr/>
          </p:nvSpPr>
          <p:spPr>
            <a:xfrm>
              <a:off x="2443045" y="9601589"/>
              <a:ext cx="50990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ZANEDBATELNÝ</a:t>
              </a:r>
              <a:endParaRPr sz="500">
                <a:latin typeface="VeluxGothic-Black"/>
                <a:cs typeface="VeluxGothic-Black"/>
              </a:endParaRPr>
            </a:p>
          </p:txBody>
        </p:sp>
        <p:sp>
          <p:nvSpPr>
            <p:cNvPr id="458" name="object 210">
              <a:extLst>
                <a:ext uri="{FF2B5EF4-FFF2-40B4-BE49-F238E27FC236}">
                  <a16:creationId xmlns:a16="http://schemas.microsoft.com/office/drawing/2014/main" id="{1E9E23FE-3010-4BAA-9F0C-7ABFAA3C4D56}"/>
                </a:ext>
              </a:extLst>
            </p:cNvPr>
            <p:cNvSpPr/>
            <p:nvPr/>
          </p:nvSpPr>
          <p:spPr>
            <a:xfrm>
              <a:off x="2272684" y="9583542"/>
              <a:ext cx="148132" cy="148132"/>
            </a:xfrm>
            <a:prstGeom prst="rect">
              <a:avLst/>
            </a:prstGeom>
            <a:blipFill>
              <a:blip r:embed="rId10" cstate="print"/>
              <a:stretch>
                <a:fillRect/>
              </a:stretch>
            </a:blipFill>
          </p:spPr>
          <p:txBody>
            <a:bodyPr wrap="square" lIns="0" tIns="0" rIns="0" bIns="0" rtlCol="0"/>
            <a:lstStyle/>
            <a:p>
              <a:endParaRPr/>
            </a:p>
          </p:txBody>
        </p:sp>
        <p:sp>
          <p:nvSpPr>
            <p:cNvPr id="459" name="object 211">
              <a:extLst>
                <a:ext uri="{FF2B5EF4-FFF2-40B4-BE49-F238E27FC236}">
                  <a16:creationId xmlns:a16="http://schemas.microsoft.com/office/drawing/2014/main" id="{D820A7D0-0C87-4DE0-8E01-174B7F2F73D7}"/>
                </a:ext>
              </a:extLst>
            </p:cNvPr>
            <p:cNvSpPr txBox="1"/>
            <p:nvPr/>
          </p:nvSpPr>
          <p:spPr>
            <a:xfrm>
              <a:off x="3234546" y="9601589"/>
              <a:ext cx="2235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VELKÝ</a:t>
              </a:r>
              <a:endParaRPr sz="500">
                <a:latin typeface="VeluxGothic-Black"/>
                <a:cs typeface="VeluxGothic-Black"/>
              </a:endParaRPr>
            </a:p>
          </p:txBody>
        </p:sp>
        <p:sp>
          <p:nvSpPr>
            <p:cNvPr id="460" name="object 212">
              <a:extLst>
                <a:ext uri="{FF2B5EF4-FFF2-40B4-BE49-F238E27FC236}">
                  <a16:creationId xmlns:a16="http://schemas.microsoft.com/office/drawing/2014/main" id="{E350422A-0AAA-4677-83BD-C42A907D4C6D}"/>
                </a:ext>
              </a:extLst>
            </p:cNvPr>
            <p:cNvSpPr/>
            <p:nvPr/>
          </p:nvSpPr>
          <p:spPr>
            <a:xfrm>
              <a:off x="3064189" y="9583542"/>
              <a:ext cx="148132" cy="148132"/>
            </a:xfrm>
            <a:prstGeom prst="rect">
              <a:avLst/>
            </a:prstGeom>
            <a:blipFill>
              <a:blip r:embed="rId11" cstate="print"/>
              <a:stretch>
                <a:fillRect/>
              </a:stretch>
            </a:blipFill>
          </p:spPr>
          <p:txBody>
            <a:bodyPr wrap="square" lIns="0" tIns="0" rIns="0" bIns="0" rtlCol="0"/>
            <a:lstStyle/>
            <a:p>
              <a:endParaRPr/>
            </a:p>
          </p:txBody>
        </p:sp>
        <p:sp>
          <p:nvSpPr>
            <p:cNvPr id="461" name="object 213">
              <a:extLst>
                <a:ext uri="{FF2B5EF4-FFF2-40B4-BE49-F238E27FC236}">
                  <a16:creationId xmlns:a16="http://schemas.microsoft.com/office/drawing/2014/main" id="{74211C00-5774-4299-9F3F-03D1657E4DF9}"/>
                </a:ext>
              </a:extLst>
            </p:cNvPr>
            <p:cNvSpPr txBox="1"/>
            <p:nvPr/>
          </p:nvSpPr>
          <p:spPr>
            <a:xfrm>
              <a:off x="3695898" y="9601589"/>
              <a:ext cx="22606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NEVÍM</a:t>
              </a:r>
              <a:endParaRPr sz="500">
                <a:latin typeface="VeluxGothic-Black"/>
                <a:cs typeface="VeluxGothic-Black"/>
              </a:endParaRPr>
            </a:p>
          </p:txBody>
        </p:sp>
        <p:sp>
          <p:nvSpPr>
            <p:cNvPr id="462" name="object 214">
              <a:extLst>
                <a:ext uri="{FF2B5EF4-FFF2-40B4-BE49-F238E27FC236}">
                  <a16:creationId xmlns:a16="http://schemas.microsoft.com/office/drawing/2014/main" id="{7304DC01-9589-41E2-A882-4BC92223F7BF}"/>
                </a:ext>
              </a:extLst>
            </p:cNvPr>
            <p:cNvSpPr/>
            <p:nvPr/>
          </p:nvSpPr>
          <p:spPr>
            <a:xfrm>
              <a:off x="3525536" y="9583542"/>
              <a:ext cx="148132" cy="148132"/>
            </a:xfrm>
            <a:prstGeom prst="rect">
              <a:avLst/>
            </a:prstGeom>
            <a:blipFill>
              <a:blip r:embed="rId12" cstate="print"/>
              <a:stretch>
                <a:fillRect/>
              </a:stretch>
            </a:blipFill>
          </p:spPr>
          <p:txBody>
            <a:bodyPr wrap="square" lIns="0" tIns="0" rIns="0" bIns="0" rtlCol="0"/>
            <a:lstStyle/>
            <a:p>
              <a:endParaRPr/>
            </a:p>
          </p:txBody>
        </p:sp>
        <p:sp>
          <p:nvSpPr>
            <p:cNvPr id="463" name="object 266">
              <a:extLst>
                <a:ext uri="{FF2B5EF4-FFF2-40B4-BE49-F238E27FC236}">
                  <a16:creationId xmlns:a16="http://schemas.microsoft.com/office/drawing/2014/main" id="{FA42C6DC-A206-4729-A71A-DF60F48B47CC}"/>
                </a:ext>
              </a:extLst>
            </p:cNvPr>
            <p:cNvSpPr txBox="1"/>
            <p:nvPr/>
          </p:nvSpPr>
          <p:spPr>
            <a:xfrm>
              <a:off x="1888950" y="10047243"/>
              <a:ext cx="3738879" cy="124460"/>
            </a:xfrm>
            <a:prstGeom prst="rect">
              <a:avLst/>
            </a:prstGeom>
          </p:spPr>
          <p:txBody>
            <a:bodyPr vert="horz" wrap="square" lIns="0" tIns="12700" rIns="0" bIns="0" rtlCol="0">
              <a:spAutoFit/>
            </a:bodyPr>
            <a:lstStyle/>
            <a:p>
              <a:pPr marL="12700">
                <a:lnSpc>
                  <a:spcPct val="100000"/>
                </a:lnSpc>
                <a:spcBef>
                  <a:spcPts val="100"/>
                </a:spcBef>
              </a:pPr>
              <a:r>
                <a:rPr sz="650" b="1" dirty="0">
                  <a:solidFill>
                    <a:srgbClr val="FFFFFF"/>
                  </a:solidFill>
                  <a:latin typeface="VeluxGothic-Black"/>
                  <a:cs typeface="VeluxGothic-Black"/>
                </a:rPr>
                <a:t>Všechna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čísla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jsou</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zaokrouhlena.</a:t>
              </a:r>
              <a:r>
                <a:rPr sz="650" b="1" spc="-20" dirty="0">
                  <a:solidFill>
                    <a:srgbClr val="FFFFFF"/>
                  </a:solidFill>
                  <a:latin typeface="VeluxGothic-Black"/>
                  <a:cs typeface="VeluxGothic-Black"/>
                </a:rPr>
                <a:t> </a:t>
              </a:r>
              <a:r>
                <a:rPr sz="650" b="1" spc="-5" dirty="0">
                  <a:solidFill>
                    <a:srgbClr val="FFFFFF"/>
                  </a:solidFill>
                  <a:latin typeface="VeluxGothic-Black"/>
                  <a:cs typeface="VeluxGothic-Black"/>
                </a:rPr>
                <a:t>Celková</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hodnota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je</a:t>
              </a:r>
              <a:r>
                <a:rPr sz="650" b="1" spc="-20" dirty="0">
                  <a:solidFill>
                    <a:srgbClr val="FFFFFF"/>
                  </a:solidFill>
                  <a:latin typeface="VeluxGothic-Black"/>
                  <a:cs typeface="VeluxGothic-Black"/>
                </a:rPr>
                <a:t> </a:t>
              </a:r>
              <a:r>
                <a:rPr sz="650" b="1" spc="-5" dirty="0">
                  <a:solidFill>
                    <a:srgbClr val="FFFFFF"/>
                  </a:solidFill>
                  <a:latin typeface="VeluxGothic-Black"/>
                  <a:cs typeface="VeluxGothic-Black"/>
                </a:rPr>
                <a:t>uvedena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s</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ohledem</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na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počet</a:t>
              </a:r>
              <a:r>
                <a:rPr sz="650" b="1" spc="-20" dirty="0">
                  <a:solidFill>
                    <a:srgbClr val="FFFFFF"/>
                  </a:solidFill>
                  <a:latin typeface="VeluxGothic-Black"/>
                  <a:cs typeface="VeluxGothic-Black"/>
                </a:rPr>
                <a:t> </a:t>
              </a:r>
              <a:r>
                <a:rPr sz="650" b="1" spc="-5" dirty="0">
                  <a:solidFill>
                    <a:srgbClr val="FFFFFF"/>
                  </a:solidFill>
                  <a:latin typeface="VeluxGothic-Black"/>
                  <a:cs typeface="VeluxGothic-Black"/>
                </a:rPr>
                <a:t>obyvatel</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dané</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země.</a:t>
              </a:r>
              <a:endParaRPr sz="650">
                <a:latin typeface="VeluxGothic-Black"/>
                <a:cs typeface="VeluxGothic-Black"/>
              </a:endParaRPr>
            </a:p>
          </p:txBody>
        </p:sp>
      </p:grpSp>
      <p:grpSp>
        <p:nvGrpSpPr>
          <p:cNvPr id="467" name="Group 466">
            <a:extLst>
              <a:ext uri="{FF2B5EF4-FFF2-40B4-BE49-F238E27FC236}">
                <a16:creationId xmlns:a16="http://schemas.microsoft.com/office/drawing/2014/main" id="{0F01A43C-DC8A-436B-88AB-F9133B309E6F}"/>
              </a:ext>
            </a:extLst>
          </p:cNvPr>
          <p:cNvGrpSpPr/>
          <p:nvPr/>
        </p:nvGrpSpPr>
        <p:grpSpPr>
          <a:xfrm>
            <a:off x="477788" y="5289387"/>
            <a:ext cx="4855210" cy="767822"/>
            <a:chOff x="537096" y="4965434"/>
            <a:chExt cx="4855210" cy="767822"/>
          </a:xfrm>
        </p:grpSpPr>
        <p:sp>
          <p:nvSpPr>
            <p:cNvPr id="468" name="object 5">
              <a:extLst>
                <a:ext uri="{FF2B5EF4-FFF2-40B4-BE49-F238E27FC236}">
                  <a16:creationId xmlns:a16="http://schemas.microsoft.com/office/drawing/2014/main" id="{B8F09C36-9C95-4229-B5EC-C83DC8229481}"/>
                </a:ext>
              </a:extLst>
            </p:cNvPr>
            <p:cNvSpPr/>
            <p:nvPr/>
          </p:nvSpPr>
          <p:spPr>
            <a:xfrm>
              <a:off x="549796" y="5733256"/>
              <a:ext cx="4842510" cy="0"/>
            </a:xfrm>
            <a:custGeom>
              <a:avLst/>
              <a:gdLst/>
              <a:ahLst/>
              <a:cxnLst/>
              <a:rect l="l" t="t" r="r" b="b"/>
              <a:pathLst>
                <a:path w="4842510">
                  <a:moveTo>
                    <a:pt x="0" y="0"/>
                  </a:moveTo>
                  <a:lnTo>
                    <a:pt x="4842002" y="0"/>
                  </a:lnTo>
                </a:path>
              </a:pathLst>
            </a:custGeom>
            <a:ln w="10160">
              <a:solidFill>
                <a:srgbClr val="FFFFFF"/>
              </a:solidFill>
            </a:ln>
          </p:spPr>
          <p:txBody>
            <a:bodyPr wrap="square" lIns="0" tIns="0" rIns="0" bIns="0" rtlCol="0"/>
            <a:lstStyle/>
            <a:p>
              <a:endParaRPr/>
            </a:p>
          </p:txBody>
        </p:sp>
        <p:sp>
          <p:nvSpPr>
            <p:cNvPr id="469" name="object 8">
              <a:extLst>
                <a:ext uri="{FF2B5EF4-FFF2-40B4-BE49-F238E27FC236}">
                  <a16:creationId xmlns:a16="http://schemas.microsoft.com/office/drawing/2014/main" id="{9A8B0C9C-37D6-4600-8224-8C2E0D04F638}"/>
                </a:ext>
              </a:extLst>
            </p:cNvPr>
            <p:cNvSpPr txBox="1"/>
            <p:nvPr/>
          </p:nvSpPr>
          <p:spPr>
            <a:xfrm>
              <a:off x="537096" y="5419893"/>
              <a:ext cx="1808480"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VeluxGothic-Light"/>
                  <a:cs typeface="VeluxGothic-Light"/>
                </a:rPr>
                <a:t>The Indoor</a:t>
              </a:r>
              <a:r>
                <a:rPr sz="1500" spc="75" dirty="0">
                  <a:solidFill>
                    <a:srgbClr val="FFFFFF"/>
                  </a:solidFill>
                  <a:latin typeface="VeluxGothic-Light"/>
                  <a:cs typeface="VeluxGothic-Light"/>
                </a:rPr>
                <a:t> </a:t>
              </a:r>
              <a:r>
                <a:rPr sz="1500" spc="10" dirty="0">
                  <a:solidFill>
                    <a:srgbClr val="FFFFFF"/>
                  </a:solidFill>
                  <a:latin typeface="VeluxGothic-Light"/>
                  <a:cs typeface="VeluxGothic-Light"/>
                </a:rPr>
                <a:t>Generation</a:t>
              </a:r>
              <a:endParaRPr sz="1500">
                <a:latin typeface="VeluxGothic-Light"/>
                <a:cs typeface="VeluxGothic-Light"/>
              </a:endParaRPr>
            </a:p>
          </p:txBody>
        </p:sp>
        <p:sp>
          <p:nvSpPr>
            <p:cNvPr id="470" name="object 9">
              <a:extLst>
                <a:ext uri="{FF2B5EF4-FFF2-40B4-BE49-F238E27FC236}">
                  <a16:creationId xmlns:a16="http://schemas.microsoft.com/office/drawing/2014/main" id="{58C5C56E-B3D6-4F85-9162-EA6885FB9F6B}"/>
                </a:ext>
              </a:extLst>
            </p:cNvPr>
            <p:cNvSpPr/>
            <p:nvPr/>
          </p:nvSpPr>
          <p:spPr>
            <a:xfrm>
              <a:off x="797375" y="5143951"/>
              <a:ext cx="178371" cy="248919"/>
            </a:xfrm>
            <a:prstGeom prst="rect">
              <a:avLst/>
            </a:prstGeom>
            <a:blipFill>
              <a:blip r:embed="rId13" cstate="print"/>
              <a:stretch>
                <a:fillRect/>
              </a:stretch>
            </a:blipFill>
          </p:spPr>
          <p:txBody>
            <a:bodyPr wrap="square" lIns="0" tIns="0" rIns="0" bIns="0" rtlCol="0"/>
            <a:lstStyle/>
            <a:p>
              <a:endParaRPr/>
            </a:p>
          </p:txBody>
        </p:sp>
        <p:sp>
          <p:nvSpPr>
            <p:cNvPr id="471" name="object 10">
              <a:extLst>
                <a:ext uri="{FF2B5EF4-FFF2-40B4-BE49-F238E27FC236}">
                  <a16:creationId xmlns:a16="http://schemas.microsoft.com/office/drawing/2014/main" id="{ADFB17C3-82F2-4EE3-8698-3D514BE412B2}"/>
                </a:ext>
              </a:extLst>
            </p:cNvPr>
            <p:cNvSpPr/>
            <p:nvPr/>
          </p:nvSpPr>
          <p:spPr>
            <a:xfrm>
              <a:off x="549744" y="5243665"/>
              <a:ext cx="154228" cy="148589"/>
            </a:xfrm>
            <a:prstGeom prst="rect">
              <a:avLst/>
            </a:prstGeom>
            <a:blipFill>
              <a:blip r:embed="rId14" cstate="print"/>
              <a:stretch>
                <a:fillRect/>
              </a:stretch>
            </a:blipFill>
          </p:spPr>
          <p:txBody>
            <a:bodyPr wrap="square" lIns="0" tIns="0" rIns="0" bIns="0" rtlCol="0"/>
            <a:lstStyle/>
            <a:p>
              <a:endParaRPr/>
            </a:p>
          </p:txBody>
        </p:sp>
        <p:sp>
          <p:nvSpPr>
            <p:cNvPr id="472" name="object 11">
              <a:extLst>
                <a:ext uri="{FF2B5EF4-FFF2-40B4-BE49-F238E27FC236}">
                  <a16:creationId xmlns:a16="http://schemas.microsoft.com/office/drawing/2014/main" id="{E393C541-DBFE-4356-8E35-D1E846CAAEAA}"/>
                </a:ext>
              </a:extLst>
            </p:cNvPr>
            <p:cNvSpPr/>
            <p:nvPr/>
          </p:nvSpPr>
          <p:spPr>
            <a:xfrm>
              <a:off x="1041059" y="5073490"/>
              <a:ext cx="189865" cy="318770"/>
            </a:xfrm>
            <a:custGeom>
              <a:avLst/>
              <a:gdLst/>
              <a:ahLst/>
              <a:cxnLst/>
              <a:rect l="l" t="t" r="r" b="b"/>
              <a:pathLst>
                <a:path w="189865" h="318770">
                  <a:moveTo>
                    <a:pt x="12585" y="265430"/>
                  </a:moveTo>
                  <a:lnTo>
                    <a:pt x="11874" y="265430"/>
                  </a:lnTo>
                  <a:lnTo>
                    <a:pt x="5651" y="267970"/>
                  </a:lnTo>
                  <a:lnTo>
                    <a:pt x="2565" y="267970"/>
                  </a:lnTo>
                  <a:lnTo>
                    <a:pt x="850" y="274320"/>
                  </a:lnTo>
                  <a:lnTo>
                    <a:pt x="2133" y="278130"/>
                  </a:lnTo>
                  <a:lnTo>
                    <a:pt x="4508" y="281940"/>
                  </a:lnTo>
                  <a:lnTo>
                    <a:pt x="2844" y="295910"/>
                  </a:lnTo>
                  <a:lnTo>
                    <a:pt x="2311" y="299720"/>
                  </a:lnTo>
                  <a:lnTo>
                    <a:pt x="0" y="308610"/>
                  </a:lnTo>
                  <a:lnTo>
                    <a:pt x="1409" y="311150"/>
                  </a:lnTo>
                  <a:lnTo>
                    <a:pt x="7404" y="317500"/>
                  </a:lnTo>
                  <a:lnTo>
                    <a:pt x="8763" y="318770"/>
                  </a:lnTo>
                  <a:lnTo>
                    <a:pt x="21526" y="318770"/>
                  </a:lnTo>
                  <a:lnTo>
                    <a:pt x="21831" y="317500"/>
                  </a:lnTo>
                  <a:lnTo>
                    <a:pt x="18605" y="314960"/>
                  </a:lnTo>
                  <a:lnTo>
                    <a:pt x="17818" y="313690"/>
                  </a:lnTo>
                  <a:lnTo>
                    <a:pt x="15214" y="309880"/>
                  </a:lnTo>
                  <a:lnTo>
                    <a:pt x="12865" y="302260"/>
                  </a:lnTo>
                  <a:lnTo>
                    <a:pt x="13246" y="295910"/>
                  </a:lnTo>
                  <a:lnTo>
                    <a:pt x="15824" y="288290"/>
                  </a:lnTo>
                  <a:lnTo>
                    <a:pt x="20447" y="285750"/>
                  </a:lnTo>
                  <a:lnTo>
                    <a:pt x="21031" y="284480"/>
                  </a:lnTo>
                  <a:lnTo>
                    <a:pt x="26543" y="283210"/>
                  </a:lnTo>
                  <a:lnTo>
                    <a:pt x="38188" y="280670"/>
                  </a:lnTo>
                  <a:lnTo>
                    <a:pt x="77470" y="280670"/>
                  </a:lnTo>
                  <a:lnTo>
                    <a:pt x="78079" y="279400"/>
                  </a:lnTo>
                  <a:lnTo>
                    <a:pt x="81682" y="275590"/>
                  </a:lnTo>
                  <a:lnTo>
                    <a:pt x="86347" y="269240"/>
                  </a:lnTo>
                  <a:lnTo>
                    <a:pt x="87546" y="266700"/>
                  </a:lnTo>
                  <a:lnTo>
                    <a:pt x="14097" y="266700"/>
                  </a:lnTo>
                  <a:lnTo>
                    <a:pt x="12585" y="265430"/>
                  </a:lnTo>
                  <a:close/>
                </a:path>
                <a:path w="189865" h="318770">
                  <a:moveTo>
                    <a:pt x="163735" y="209550"/>
                  </a:moveTo>
                  <a:lnTo>
                    <a:pt x="103670" y="209550"/>
                  </a:lnTo>
                  <a:lnTo>
                    <a:pt x="108813" y="215900"/>
                  </a:lnTo>
                  <a:lnTo>
                    <a:pt x="135712" y="229870"/>
                  </a:lnTo>
                  <a:lnTo>
                    <a:pt x="135496" y="234950"/>
                  </a:lnTo>
                  <a:lnTo>
                    <a:pt x="127736" y="248920"/>
                  </a:lnTo>
                  <a:lnTo>
                    <a:pt x="126606" y="254000"/>
                  </a:lnTo>
                  <a:lnTo>
                    <a:pt x="126022" y="257810"/>
                  </a:lnTo>
                  <a:lnTo>
                    <a:pt x="125222" y="267970"/>
                  </a:lnTo>
                  <a:lnTo>
                    <a:pt x="127711" y="285750"/>
                  </a:lnTo>
                  <a:lnTo>
                    <a:pt x="127139" y="293370"/>
                  </a:lnTo>
                  <a:lnTo>
                    <a:pt x="123837" y="300990"/>
                  </a:lnTo>
                  <a:lnTo>
                    <a:pt x="122948" y="303530"/>
                  </a:lnTo>
                  <a:lnTo>
                    <a:pt x="124650" y="304800"/>
                  </a:lnTo>
                  <a:lnTo>
                    <a:pt x="125488" y="304800"/>
                  </a:lnTo>
                  <a:lnTo>
                    <a:pt x="134645" y="306070"/>
                  </a:lnTo>
                  <a:lnTo>
                    <a:pt x="141274" y="309880"/>
                  </a:lnTo>
                  <a:lnTo>
                    <a:pt x="145122" y="318770"/>
                  </a:lnTo>
                  <a:lnTo>
                    <a:pt x="165976" y="318770"/>
                  </a:lnTo>
                  <a:lnTo>
                    <a:pt x="167017" y="317500"/>
                  </a:lnTo>
                  <a:lnTo>
                    <a:pt x="163918" y="313690"/>
                  </a:lnTo>
                  <a:lnTo>
                    <a:pt x="159092" y="309880"/>
                  </a:lnTo>
                  <a:lnTo>
                    <a:pt x="155778" y="308610"/>
                  </a:lnTo>
                  <a:lnTo>
                    <a:pt x="154762" y="308610"/>
                  </a:lnTo>
                  <a:lnTo>
                    <a:pt x="153809" y="307340"/>
                  </a:lnTo>
                  <a:lnTo>
                    <a:pt x="153238" y="307340"/>
                  </a:lnTo>
                  <a:lnTo>
                    <a:pt x="151269" y="303530"/>
                  </a:lnTo>
                  <a:lnTo>
                    <a:pt x="142227" y="293370"/>
                  </a:lnTo>
                  <a:lnTo>
                    <a:pt x="141389" y="292100"/>
                  </a:lnTo>
                  <a:lnTo>
                    <a:pt x="140314" y="285750"/>
                  </a:lnTo>
                  <a:lnTo>
                    <a:pt x="141257" y="278130"/>
                  </a:lnTo>
                  <a:lnTo>
                    <a:pt x="143355" y="270510"/>
                  </a:lnTo>
                  <a:lnTo>
                    <a:pt x="146710" y="261620"/>
                  </a:lnTo>
                  <a:lnTo>
                    <a:pt x="147586" y="257810"/>
                  </a:lnTo>
                  <a:lnTo>
                    <a:pt x="154235" y="246380"/>
                  </a:lnTo>
                  <a:lnTo>
                    <a:pt x="157343" y="240030"/>
                  </a:lnTo>
                  <a:lnTo>
                    <a:pt x="160560" y="233680"/>
                  </a:lnTo>
                  <a:lnTo>
                    <a:pt x="163576" y="227330"/>
                  </a:lnTo>
                  <a:lnTo>
                    <a:pt x="167556" y="218440"/>
                  </a:lnTo>
                  <a:lnTo>
                    <a:pt x="166689" y="213360"/>
                  </a:lnTo>
                  <a:lnTo>
                    <a:pt x="163735" y="209550"/>
                  </a:lnTo>
                  <a:close/>
                </a:path>
                <a:path w="189865" h="318770">
                  <a:moveTo>
                    <a:pt x="73571" y="280670"/>
                  </a:moveTo>
                  <a:lnTo>
                    <a:pt x="50812" y="280670"/>
                  </a:lnTo>
                  <a:lnTo>
                    <a:pt x="52666" y="281940"/>
                  </a:lnTo>
                  <a:lnTo>
                    <a:pt x="64376" y="281940"/>
                  </a:lnTo>
                  <a:lnTo>
                    <a:pt x="73571" y="280670"/>
                  </a:lnTo>
                  <a:close/>
                </a:path>
                <a:path w="189865" h="318770">
                  <a:moveTo>
                    <a:pt x="49593" y="261620"/>
                  </a:moveTo>
                  <a:lnTo>
                    <a:pt x="39687" y="261620"/>
                  </a:lnTo>
                  <a:lnTo>
                    <a:pt x="35255" y="264160"/>
                  </a:lnTo>
                  <a:lnTo>
                    <a:pt x="31051" y="266700"/>
                  </a:lnTo>
                  <a:lnTo>
                    <a:pt x="87546" y="266700"/>
                  </a:lnTo>
                  <a:lnTo>
                    <a:pt x="89346" y="262890"/>
                  </a:lnTo>
                  <a:lnTo>
                    <a:pt x="53606" y="262890"/>
                  </a:lnTo>
                  <a:lnTo>
                    <a:pt x="49593" y="261620"/>
                  </a:lnTo>
                  <a:close/>
                </a:path>
                <a:path w="189865" h="318770">
                  <a:moveTo>
                    <a:pt x="150634" y="95250"/>
                  </a:moveTo>
                  <a:lnTo>
                    <a:pt x="85420" y="95250"/>
                  </a:lnTo>
                  <a:lnTo>
                    <a:pt x="86093" y="96520"/>
                  </a:lnTo>
                  <a:lnTo>
                    <a:pt x="86664" y="96520"/>
                  </a:lnTo>
                  <a:lnTo>
                    <a:pt x="86729" y="97790"/>
                  </a:lnTo>
                  <a:lnTo>
                    <a:pt x="86799" y="102870"/>
                  </a:lnTo>
                  <a:lnTo>
                    <a:pt x="86434" y="106680"/>
                  </a:lnTo>
                  <a:lnTo>
                    <a:pt x="85459" y="114300"/>
                  </a:lnTo>
                  <a:lnTo>
                    <a:pt x="84251" y="121920"/>
                  </a:lnTo>
                  <a:lnTo>
                    <a:pt x="81989" y="137160"/>
                  </a:lnTo>
                  <a:lnTo>
                    <a:pt x="81927" y="139700"/>
                  </a:lnTo>
                  <a:lnTo>
                    <a:pt x="82042" y="142240"/>
                  </a:lnTo>
                  <a:lnTo>
                    <a:pt x="81419" y="143510"/>
                  </a:lnTo>
                  <a:lnTo>
                    <a:pt x="78587" y="151130"/>
                  </a:lnTo>
                  <a:lnTo>
                    <a:pt x="71412" y="158750"/>
                  </a:lnTo>
                  <a:lnTo>
                    <a:pt x="68554" y="163830"/>
                  </a:lnTo>
                  <a:lnTo>
                    <a:pt x="65747" y="200660"/>
                  </a:lnTo>
                  <a:lnTo>
                    <a:pt x="66104" y="217170"/>
                  </a:lnTo>
                  <a:lnTo>
                    <a:pt x="66535" y="231140"/>
                  </a:lnTo>
                  <a:lnTo>
                    <a:pt x="65506" y="236220"/>
                  </a:lnTo>
                  <a:lnTo>
                    <a:pt x="63574" y="246380"/>
                  </a:lnTo>
                  <a:lnTo>
                    <a:pt x="61412" y="255270"/>
                  </a:lnTo>
                  <a:lnTo>
                    <a:pt x="58586" y="260350"/>
                  </a:lnTo>
                  <a:lnTo>
                    <a:pt x="54660" y="262890"/>
                  </a:lnTo>
                  <a:lnTo>
                    <a:pt x="89346" y="262890"/>
                  </a:lnTo>
                  <a:lnTo>
                    <a:pt x="100406" y="209550"/>
                  </a:lnTo>
                  <a:lnTo>
                    <a:pt x="163735" y="209550"/>
                  </a:lnTo>
                  <a:lnTo>
                    <a:pt x="161766" y="207010"/>
                  </a:lnTo>
                  <a:lnTo>
                    <a:pt x="153581" y="198120"/>
                  </a:lnTo>
                  <a:lnTo>
                    <a:pt x="138364" y="185420"/>
                  </a:lnTo>
                  <a:lnTo>
                    <a:pt x="132540" y="180340"/>
                  </a:lnTo>
                  <a:lnTo>
                    <a:pt x="129425" y="177800"/>
                  </a:lnTo>
                  <a:lnTo>
                    <a:pt x="127444" y="175260"/>
                  </a:lnTo>
                  <a:lnTo>
                    <a:pt x="126619" y="162560"/>
                  </a:lnTo>
                  <a:lnTo>
                    <a:pt x="126225" y="153670"/>
                  </a:lnTo>
                  <a:lnTo>
                    <a:pt x="130086" y="139700"/>
                  </a:lnTo>
                  <a:lnTo>
                    <a:pt x="131787" y="135890"/>
                  </a:lnTo>
                  <a:lnTo>
                    <a:pt x="156394" y="135890"/>
                  </a:lnTo>
                  <a:lnTo>
                    <a:pt x="154609" y="134620"/>
                  </a:lnTo>
                  <a:lnTo>
                    <a:pt x="152984" y="130810"/>
                  </a:lnTo>
                  <a:lnTo>
                    <a:pt x="151447" y="125730"/>
                  </a:lnTo>
                  <a:lnTo>
                    <a:pt x="148323" y="115570"/>
                  </a:lnTo>
                  <a:lnTo>
                    <a:pt x="146646" y="102870"/>
                  </a:lnTo>
                  <a:lnTo>
                    <a:pt x="149656" y="97790"/>
                  </a:lnTo>
                  <a:lnTo>
                    <a:pt x="150164" y="96520"/>
                  </a:lnTo>
                  <a:lnTo>
                    <a:pt x="150634" y="95250"/>
                  </a:lnTo>
                  <a:close/>
                </a:path>
                <a:path w="189865" h="318770">
                  <a:moveTo>
                    <a:pt x="189191" y="181610"/>
                  </a:moveTo>
                  <a:lnTo>
                    <a:pt x="184340" y="181610"/>
                  </a:lnTo>
                  <a:lnTo>
                    <a:pt x="184010" y="182880"/>
                  </a:lnTo>
                  <a:lnTo>
                    <a:pt x="182702" y="185420"/>
                  </a:lnTo>
                  <a:lnTo>
                    <a:pt x="182384" y="186690"/>
                  </a:lnTo>
                  <a:lnTo>
                    <a:pt x="183438" y="187960"/>
                  </a:lnTo>
                  <a:lnTo>
                    <a:pt x="189357" y="182880"/>
                  </a:lnTo>
                  <a:lnTo>
                    <a:pt x="189191" y="181610"/>
                  </a:lnTo>
                  <a:close/>
                </a:path>
                <a:path w="189865" h="318770">
                  <a:moveTo>
                    <a:pt x="156394" y="135890"/>
                  </a:moveTo>
                  <a:lnTo>
                    <a:pt x="131787" y="135890"/>
                  </a:lnTo>
                  <a:lnTo>
                    <a:pt x="136702" y="143510"/>
                  </a:lnTo>
                  <a:lnTo>
                    <a:pt x="142443" y="151130"/>
                  </a:lnTo>
                  <a:lnTo>
                    <a:pt x="145999" y="153670"/>
                  </a:lnTo>
                  <a:lnTo>
                    <a:pt x="167919" y="156210"/>
                  </a:lnTo>
                  <a:lnTo>
                    <a:pt x="169697" y="157480"/>
                  </a:lnTo>
                  <a:lnTo>
                    <a:pt x="169443" y="161290"/>
                  </a:lnTo>
                  <a:lnTo>
                    <a:pt x="170332" y="162560"/>
                  </a:lnTo>
                  <a:lnTo>
                    <a:pt x="171272" y="163830"/>
                  </a:lnTo>
                  <a:lnTo>
                    <a:pt x="171742" y="166370"/>
                  </a:lnTo>
                  <a:lnTo>
                    <a:pt x="170357" y="170180"/>
                  </a:lnTo>
                  <a:lnTo>
                    <a:pt x="170459" y="172720"/>
                  </a:lnTo>
                  <a:lnTo>
                    <a:pt x="172351" y="175260"/>
                  </a:lnTo>
                  <a:lnTo>
                    <a:pt x="173951" y="177800"/>
                  </a:lnTo>
                  <a:lnTo>
                    <a:pt x="172796" y="180340"/>
                  </a:lnTo>
                  <a:lnTo>
                    <a:pt x="170383" y="181610"/>
                  </a:lnTo>
                  <a:lnTo>
                    <a:pt x="172910" y="184150"/>
                  </a:lnTo>
                  <a:lnTo>
                    <a:pt x="175221" y="182880"/>
                  </a:lnTo>
                  <a:lnTo>
                    <a:pt x="182562" y="182880"/>
                  </a:lnTo>
                  <a:lnTo>
                    <a:pt x="183311" y="181610"/>
                  </a:lnTo>
                  <a:lnTo>
                    <a:pt x="189191" y="181610"/>
                  </a:lnTo>
                  <a:lnTo>
                    <a:pt x="188696" y="177800"/>
                  </a:lnTo>
                  <a:lnTo>
                    <a:pt x="186156" y="170180"/>
                  </a:lnTo>
                  <a:lnTo>
                    <a:pt x="183781" y="165100"/>
                  </a:lnTo>
                  <a:lnTo>
                    <a:pt x="185089" y="162560"/>
                  </a:lnTo>
                  <a:lnTo>
                    <a:pt x="182372" y="157480"/>
                  </a:lnTo>
                  <a:lnTo>
                    <a:pt x="178398" y="152400"/>
                  </a:lnTo>
                  <a:lnTo>
                    <a:pt x="170672" y="146050"/>
                  </a:lnTo>
                  <a:lnTo>
                    <a:pt x="156394" y="135890"/>
                  </a:lnTo>
                  <a:close/>
                </a:path>
                <a:path w="189865" h="318770">
                  <a:moveTo>
                    <a:pt x="182562" y="182880"/>
                  </a:moveTo>
                  <a:lnTo>
                    <a:pt x="175221" y="182880"/>
                  </a:lnTo>
                  <a:lnTo>
                    <a:pt x="177800" y="184150"/>
                  </a:lnTo>
                  <a:lnTo>
                    <a:pt x="181813" y="184150"/>
                  </a:lnTo>
                  <a:lnTo>
                    <a:pt x="182562" y="182880"/>
                  </a:lnTo>
                  <a:close/>
                </a:path>
                <a:path w="189865" h="318770">
                  <a:moveTo>
                    <a:pt x="33185" y="167640"/>
                  </a:moveTo>
                  <a:lnTo>
                    <a:pt x="32143" y="167640"/>
                  </a:lnTo>
                  <a:lnTo>
                    <a:pt x="31889" y="168910"/>
                  </a:lnTo>
                  <a:lnTo>
                    <a:pt x="31788" y="171450"/>
                  </a:lnTo>
                  <a:lnTo>
                    <a:pt x="31445" y="172720"/>
                  </a:lnTo>
                  <a:lnTo>
                    <a:pt x="32080" y="176530"/>
                  </a:lnTo>
                  <a:lnTo>
                    <a:pt x="33528" y="177800"/>
                  </a:lnTo>
                  <a:lnTo>
                    <a:pt x="38227" y="182880"/>
                  </a:lnTo>
                  <a:lnTo>
                    <a:pt x="40157" y="182880"/>
                  </a:lnTo>
                  <a:lnTo>
                    <a:pt x="52793" y="179070"/>
                  </a:lnTo>
                  <a:lnTo>
                    <a:pt x="55168" y="175260"/>
                  </a:lnTo>
                  <a:lnTo>
                    <a:pt x="56083" y="170180"/>
                  </a:lnTo>
                  <a:lnTo>
                    <a:pt x="35623" y="170180"/>
                  </a:lnTo>
                  <a:lnTo>
                    <a:pt x="34556" y="168910"/>
                  </a:lnTo>
                  <a:lnTo>
                    <a:pt x="33185" y="167640"/>
                  </a:lnTo>
                  <a:close/>
                </a:path>
                <a:path w="189865" h="318770">
                  <a:moveTo>
                    <a:pt x="171665" y="40640"/>
                  </a:moveTo>
                  <a:lnTo>
                    <a:pt x="89839" y="40640"/>
                  </a:lnTo>
                  <a:lnTo>
                    <a:pt x="76949" y="50800"/>
                  </a:lnTo>
                  <a:lnTo>
                    <a:pt x="68910" y="66040"/>
                  </a:lnTo>
                  <a:lnTo>
                    <a:pt x="65697" y="86360"/>
                  </a:lnTo>
                  <a:lnTo>
                    <a:pt x="64617" y="90170"/>
                  </a:lnTo>
                  <a:lnTo>
                    <a:pt x="48490" y="127000"/>
                  </a:lnTo>
                  <a:lnTo>
                    <a:pt x="46443" y="158750"/>
                  </a:lnTo>
                  <a:lnTo>
                    <a:pt x="44424" y="161290"/>
                  </a:lnTo>
                  <a:lnTo>
                    <a:pt x="40309" y="167640"/>
                  </a:lnTo>
                  <a:lnTo>
                    <a:pt x="38874" y="168910"/>
                  </a:lnTo>
                  <a:lnTo>
                    <a:pt x="37858" y="170180"/>
                  </a:lnTo>
                  <a:lnTo>
                    <a:pt x="56083" y="170180"/>
                  </a:lnTo>
                  <a:lnTo>
                    <a:pt x="56946" y="163830"/>
                  </a:lnTo>
                  <a:lnTo>
                    <a:pt x="57188" y="160020"/>
                  </a:lnTo>
                  <a:lnTo>
                    <a:pt x="58206" y="151130"/>
                  </a:lnTo>
                  <a:lnTo>
                    <a:pt x="72364" y="124460"/>
                  </a:lnTo>
                  <a:lnTo>
                    <a:pt x="81432" y="100330"/>
                  </a:lnTo>
                  <a:lnTo>
                    <a:pt x="82994" y="96520"/>
                  </a:lnTo>
                  <a:lnTo>
                    <a:pt x="84239" y="96520"/>
                  </a:lnTo>
                  <a:lnTo>
                    <a:pt x="84620" y="95250"/>
                  </a:lnTo>
                  <a:lnTo>
                    <a:pt x="150634" y="95250"/>
                  </a:lnTo>
                  <a:lnTo>
                    <a:pt x="151574" y="82550"/>
                  </a:lnTo>
                  <a:lnTo>
                    <a:pt x="144411" y="69850"/>
                  </a:lnTo>
                  <a:lnTo>
                    <a:pt x="144995" y="60960"/>
                  </a:lnTo>
                  <a:lnTo>
                    <a:pt x="149758" y="54610"/>
                  </a:lnTo>
                  <a:lnTo>
                    <a:pt x="150634" y="52070"/>
                  </a:lnTo>
                  <a:lnTo>
                    <a:pt x="152476" y="50800"/>
                  </a:lnTo>
                  <a:lnTo>
                    <a:pt x="169329" y="50800"/>
                  </a:lnTo>
                  <a:lnTo>
                    <a:pt x="169189" y="46990"/>
                  </a:lnTo>
                  <a:lnTo>
                    <a:pt x="169849" y="45720"/>
                  </a:lnTo>
                  <a:lnTo>
                    <a:pt x="171450" y="45720"/>
                  </a:lnTo>
                  <a:lnTo>
                    <a:pt x="170700" y="43180"/>
                  </a:lnTo>
                  <a:lnTo>
                    <a:pt x="170903" y="41910"/>
                  </a:lnTo>
                  <a:lnTo>
                    <a:pt x="171513" y="41910"/>
                  </a:lnTo>
                  <a:lnTo>
                    <a:pt x="171665" y="40640"/>
                  </a:lnTo>
                  <a:close/>
                </a:path>
                <a:path w="189865" h="318770">
                  <a:moveTo>
                    <a:pt x="168300" y="50800"/>
                  </a:moveTo>
                  <a:lnTo>
                    <a:pt x="159042" y="50800"/>
                  </a:lnTo>
                  <a:lnTo>
                    <a:pt x="164147" y="52070"/>
                  </a:lnTo>
                  <a:lnTo>
                    <a:pt x="167538" y="52070"/>
                  </a:lnTo>
                  <a:lnTo>
                    <a:pt x="168300" y="50800"/>
                  </a:lnTo>
                  <a:close/>
                </a:path>
                <a:path w="189865" h="318770">
                  <a:moveTo>
                    <a:pt x="156425" y="0"/>
                  </a:moveTo>
                  <a:lnTo>
                    <a:pt x="144500" y="0"/>
                  </a:lnTo>
                  <a:lnTo>
                    <a:pt x="142011" y="1270"/>
                  </a:lnTo>
                  <a:lnTo>
                    <a:pt x="136032" y="5080"/>
                  </a:lnTo>
                  <a:lnTo>
                    <a:pt x="130490" y="11430"/>
                  </a:lnTo>
                  <a:lnTo>
                    <a:pt x="125861" y="17780"/>
                  </a:lnTo>
                  <a:lnTo>
                    <a:pt x="122605" y="24130"/>
                  </a:lnTo>
                  <a:lnTo>
                    <a:pt x="115976" y="34290"/>
                  </a:lnTo>
                  <a:lnTo>
                    <a:pt x="93865" y="36830"/>
                  </a:lnTo>
                  <a:lnTo>
                    <a:pt x="90195" y="40640"/>
                  </a:lnTo>
                  <a:lnTo>
                    <a:pt x="171792" y="40640"/>
                  </a:lnTo>
                  <a:lnTo>
                    <a:pt x="172631" y="39370"/>
                  </a:lnTo>
                  <a:lnTo>
                    <a:pt x="175006" y="39370"/>
                  </a:lnTo>
                  <a:lnTo>
                    <a:pt x="175323" y="36830"/>
                  </a:lnTo>
                  <a:lnTo>
                    <a:pt x="173621" y="34290"/>
                  </a:lnTo>
                  <a:lnTo>
                    <a:pt x="173151" y="33020"/>
                  </a:lnTo>
                  <a:lnTo>
                    <a:pt x="171094" y="27940"/>
                  </a:lnTo>
                  <a:lnTo>
                    <a:pt x="171208" y="26670"/>
                  </a:lnTo>
                  <a:lnTo>
                    <a:pt x="171538" y="25400"/>
                  </a:lnTo>
                  <a:lnTo>
                    <a:pt x="172618" y="22860"/>
                  </a:lnTo>
                  <a:lnTo>
                    <a:pt x="172529" y="21590"/>
                  </a:lnTo>
                  <a:lnTo>
                    <a:pt x="171411" y="20320"/>
                  </a:lnTo>
                  <a:lnTo>
                    <a:pt x="170802" y="19050"/>
                  </a:lnTo>
                  <a:lnTo>
                    <a:pt x="168338" y="15240"/>
                  </a:lnTo>
                  <a:lnTo>
                    <a:pt x="165087" y="8890"/>
                  </a:lnTo>
                  <a:lnTo>
                    <a:pt x="164579" y="7620"/>
                  </a:lnTo>
                  <a:lnTo>
                    <a:pt x="156425" y="0"/>
                  </a:lnTo>
                  <a:close/>
                </a:path>
              </a:pathLst>
            </a:custGeom>
            <a:solidFill>
              <a:srgbClr val="FFFFFF"/>
            </a:solidFill>
          </p:spPr>
          <p:txBody>
            <a:bodyPr wrap="square" lIns="0" tIns="0" rIns="0" bIns="0" rtlCol="0"/>
            <a:lstStyle/>
            <a:p>
              <a:endParaRPr/>
            </a:p>
          </p:txBody>
        </p:sp>
        <p:sp>
          <p:nvSpPr>
            <p:cNvPr id="473" name="object 12">
              <a:extLst>
                <a:ext uri="{FF2B5EF4-FFF2-40B4-BE49-F238E27FC236}">
                  <a16:creationId xmlns:a16="http://schemas.microsoft.com/office/drawing/2014/main" id="{20EB6008-973D-4D94-86D6-9456E6E510C6}"/>
                </a:ext>
              </a:extLst>
            </p:cNvPr>
            <p:cNvSpPr/>
            <p:nvPr/>
          </p:nvSpPr>
          <p:spPr>
            <a:xfrm>
              <a:off x="1337998" y="4965434"/>
              <a:ext cx="252729" cy="440690"/>
            </a:xfrm>
            <a:custGeom>
              <a:avLst/>
              <a:gdLst/>
              <a:ahLst/>
              <a:cxnLst/>
              <a:rect l="l" t="t" r="r" b="b"/>
              <a:pathLst>
                <a:path w="252730" h="440690">
                  <a:moveTo>
                    <a:pt x="126187" y="0"/>
                  </a:moveTo>
                  <a:lnTo>
                    <a:pt x="0" y="72389"/>
                  </a:lnTo>
                  <a:lnTo>
                    <a:pt x="0" y="440689"/>
                  </a:lnTo>
                  <a:lnTo>
                    <a:pt x="252361" y="440689"/>
                  </a:lnTo>
                  <a:lnTo>
                    <a:pt x="252361" y="419099"/>
                  </a:lnTo>
                  <a:lnTo>
                    <a:pt x="184759" y="419099"/>
                  </a:lnTo>
                  <a:lnTo>
                    <a:pt x="183260" y="417829"/>
                  </a:lnTo>
                  <a:lnTo>
                    <a:pt x="52819" y="417829"/>
                  </a:lnTo>
                  <a:lnTo>
                    <a:pt x="48247" y="416559"/>
                  </a:lnTo>
                  <a:lnTo>
                    <a:pt x="42049" y="412749"/>
                  </a:lnTo>
                  <a:lnTo>
                    <a:pt x="38569" y="410209"/>
                  </a:lnTo>
                  <a:lnTo>
                    <a:pt x="35839" y="393699"/>
                  </a:lnTo>
                  <a:lnTo>
                    <a:pt x="30403" y="391159"/>
                  </a:lnTo>
                  <a:lnTo>
                    <a:pt x="24066" y="386079"/>
                  </a:lnTo>
                  <a:lnTo>
                    <a:pt x="26796" y="379729"/>
                  </a:lnTo>
                  <a:lnTo>
                    <a:pt x="31394" y="378459"/>
                  </a:lnTo>
                  <a:lnTo>
                    <a:pt x="36107" y="375919"/>
                  </a:lnTo>
                  <a:lnTo>
                    <a:pt x="41294" y="369569"/>
                  </a:lnTo>
                  <a:lnTo>
                    <a:pt x="45956" y="361949"/>
                  </a:lnTo>
                  <a:lnTo>
                    <a:pt x="49098" y="354329"/>
                  </a:lnTo>
                  <a:lnTo>
                    <a:pt x="52519" y="346709"/>
                  </a:lnTo>
                  <a:lnTo>
                    <a:pt x="58596" y="339089"/>
                  </a:lnTo>
                  <a:lnTo>
                    <a:pt x="66109" y="331469"/>
                  </a:lnTo>
                  <a:lnTo>
                    <a:pt x="73837" y="326389"/>
                  </a:lnTo>
                  <a:lnTo>
                    <a:pt x="82003" y="322579"/>
                  </a:lnTo>
                  <a:lnTo>
                    <a:pt x="85204" y="314959"/>
                  </a:lnTo>
                  <a:lnTo>
                    <a:pt x="85318" y="306069"/>
                  </a:lnTo>
                  <a:lnTo>
                    <a:pt x="86683" y="290829"/>
                  </a:lnTo>
                  <a:lnTo>
                    <a:pt x="87799" y="283209"/>
                  </a:lnTo>
                  <a:lnTo>
                    <a:pt x="70154" y="283209"/>
                  </a:lnTo>
                  <a:lnTo>
                    <a:pt x="68554" y="281939"/>
                  </a:lnTo>
                  <a:lnTo>
                    <a:pt x="67373" y="281939"/>
                  </a:lnTo>
                  <a:lnTo>
                    <a:pt x="65633" y="280669"/>
                  </a:lnTo>
                  <a:lnTo>
                    <a:pt x="63728" y="280669"/>
                  </a:lnTo>
                  <a:lnTo>
                    <a:pt x="61696" y="278129"/>
                  </a:lnTo>
                  <a:lnTo>
                    <a:pt x="60731" y="276859"/>
                  </a:lnTo>
                  <a:lnTo>
                    <a:pt x="60337" y="276859"/>
                  </a:lnTo>
                  <a:lnTo>
                    <a:pt x="59359" y="274319"/>
                  </a:lnTo>
                  <a:lnTo>
                    <a:pt x="59232" y="273049"/>
                  </a:lnTo>
                  <a:lnTo>
                    <a:pt x="59143" y="265429"/>
                  </a:lnTo>
                  <a:lnTo>
                    <a:pt x="58559" y="262889"/>
                  </a:lnTo>
                  <a:lnTo>
                    <a:pt x="58712" y="260349"/>
                  </a:lnTo>
                  <a:lnTo>
                    <a:pt x="59918" y="256539"/>
                  </a:lnTo>
                  <a:lnTo>
                    <a:pt x="63817" y="248919"/>
                  </a:lnTo>
                  <a:lnTo>
                    <a:pt x="64033" y="248919"/>
                  </a:lnTo>
                  <a:lnTo>
                    <a:pt x="63715" y="245109"/>
                  </a:lnTo>
                  <a:lnTo>
                    <a:pt x="62395" y="238759"/>
                  </a:lnTo>
                  <a:lnTo>
                    <a:pt x="60020" y="231139"/>
                  </a:lnTo>
                  <a:lnTo>
                    <a:pt x="59029" y="222249"/>
                  </a:lnTo>
                  <a:lnTo>
                    <a:pt x="59550" y="213359"/>
                  </a:lnTo>
                  <a:lnTo>
                    <a:pt x="59816" y="212089"/>
                  </a:lnTo>
                  <a:lnTo>
                    <a:pt x="61531" y="203199"/>
                  </a:lnTo>
                  <a:lnTo>
                    <a:pt x="61887" y="196849"/>
                  </a:lnTo>
                  <a:lnTo>
                    <a:pt x="66573" y="182879"/>
                  </a:lnTo>
                  <a:lnTo>
                    <a:pt x="68325" y="176529"/>
                  </a:lnTo>
                  <a:lnTo>
                    <a:pt x="72301" y="163829"/>
                  </a:lnTo>
                  <a:lnTo>
                    <a:pt x="72148" y="158749"/>
                  </a:lnTo>
                  <a:lnTo>
                    <a:pt x="76136" y="149859"/>
                  </a:lnTo>
                  <a:lnTo>
                    <a:pt x="80073" y="142239"/>
                  </a:lnTo>
                  <a:lnTo>
                    <a:pt x="89293" y="133349"/>
                  </a:lnTo>
                  <a:lnTo>
                    <a:pt x="96405" y="130809"/>
                  </a:lnTo>
                  <a:lnTo>
                    <a:pt x="103936" y="124459"/>
                  </a:lnTo>
                  <a:lnTo>
                    <a:pt x="111734" y="119379"/>
                  </a:lnTo>
                  <a:lnTo>
                    <a:pt x="113703" y="116839"/>
                  </a:lnTo>
                  <a:lnTo>
                    <a:pt x="114871" y="110489"/>
                  </a:lnTo>
                  <a:lnTo>
                    <a:pt x="114893" y="107949"/>
                  </a:lnTo>
                  <a:lnTo>
                    <a:pt x="114693" y="104139"/>
                  </a:lnTo>
                  <a:lnTo>
                    <a:pt x="113271" y="102869"/>
                  </a:lnTo>
                  <a:lnTo>
                    <a:pt x="110020" y="100329"/>
                  </a:lnTo>
                  <a:lnTo>
                    <a:pt x="108838" y="97789"/>
                  </a:lnTo>
                  <a:lnTo>
                    <a:pt x="108089" y="96519"/>
                  </a:lnTo>
                  <a:lnTo>
                    <a:pt x="105542" y="88899"/>
                  </a:lnTo>
                  <a:lnTo>
                    <a:pt x="105775" y="81279"/>
                  </a:lnTo>
                  <a:lnTo>
                    <a:pt x="107764" y="74929"/>
                  </a:lnTo>
                  <a:lnTo>
                    <a:pt x="110489" y="71119"/>
                  </a:lnTo>
                  <a:lnTo>
                    <a:pt x="112877" y="69849"/>
                  </a:lnTo>
                  <a:lnTo>
                    <a:pt x="121754" y="63499"/>
                  </a:lnTo>
                  <a:lnTo>
                    <a:pt x="236866" y="63499"/>
                  </a:lnTo>
                  <a:lnTo>
                    <a:pt x="126187" y="0"/>
                  </a:lnTo>
                  <a:close/>
                </a:path>
                <a:path w="252730" h="440690">
                  <a:moveTo>
                    <a:pt x="252361" y="394969"/>
                  </a:moveTo>
                  <a:lnTo>
                    <a:pt x="225882" y="394969"/>
                  </a:lnTo>
                  <a:lnTo>
                    <a:pt x="227685" y="397509"/>
                  </a:lnTo>
                  <a:lnTo>
                    <a:pt x="225780" y="400049"/>
                  </a:lnTo>
                  <a:lnTo>
                    <a:pt x="222910" y="402589"/>
                  </a:lnTo>
                  <a:lnTo>
                    <a:pt x="223265" y="403859"/>
                  </a:lnTo>
                  <a:lnTo>
                    <a:pt x="218262" y="407669"/>
                  </a:lnTo>
                  <a:lnTo>
                    <a:pt x="211708" y="411479"/>
                  </a:lnTo>
                  <a:lnTo>
                    <a:pt x="203022" y="412749"/>
                  </a:lnTo>
                  <a:lnTo>
                    <a:pt x="198196" y="412749"/>
                  </a:lnTo>
                  <a:lnTo>
                    <a:pt x="194195" y="415289"/>
                  </a:lnTo>
                  <a:lnTo>
                    <a:pt x="192316" y="416559"/>
                  </a:lnTo>
                  <a:lnTo>
                    <a:pt x="184759" y="419099"/>
                  </a:lnTo>
                  <a:lnTo>
                    <a:pt x="252361" y="419099"/>
                  </a:lnTo>
                  <a:lnTo>
                    <a:pt x="252361" y="394969"/>
                  </a:lnTo>
                  <a:close/>
                </a:path>
                <a:path w="252730" h="440690">
                  <a:moveTo>
                    <a:pt x="126491" y="283209"/>
                  </a:moveTo>
                  <a:lnTo>
                    <a:pt x="125234" y="283209"/>
                  </a:lnTo>
                  <a:lnTo>
                    <a:pt x="123545" y="287019"/>
                  </a:lnTo>
                  <a:lnTo>
                    <a:pt x="122326" y="289559"/>
                  </a:lnTo>
                  <a:lnTo>
                    <a:pt x="120065" y="297179"/>
                  </a:lnTo>
                  <a:lnTo>
                    <a:pt x="116814" y="300989"/>
                  </a:lnTo>
                  <a:lnTo>
                    <a:pt x="107911" y="308609"/>
                  </a:lnTo>
                  <a:lnTo>
                    <a:pt x="105295" y="313689"/>
                  </a:lnTo>
                  <a:lnTo>
                    <a:pt x="103987" y="323849"/>
                  </a:lnTo>
                  <a:lnTo>
                    <a:pt x="102082" y="327659"/>
                  </a:lnTo>
                  <a:lnTo>
                    <a:pt x="99136" y="330199"/>
                  </a:lnTo>
                  <a:lnTo>
                    <a:pt x="92341" y="336549"/>
                  </a:lnTo>
                  <a:lnTo>
                    <a:pt x="85837" y="344169"/>
                  </a:lnTo>
                  <a:lnTo>
                    <a:pt x="79217" y="350519"/>
                  </a:lnTo>
                  <a:lnTo>
                    <a:pt x="72072" y="356869"/>
                  </a:lnTo>
                  <a:lnTo>
                    <a:pt x="67128" y="361949"/>
                  </a:lnTo>
                  <a:lnTo>
                    <a:pt x="62630" y="367029"/>
                  </a:lnTo>
                  <a:lnTo>
                    <a:pt x="58474" y="372109"/>
                  </a:lnTo>
                  <a:lnTo>
                    <a:pt x="54559" y="377189"/>
                  </a:lnTo>
                  <a:lnTo>
                    <a:pt x="54013" y="377189"/>
                  </a:lnTo>
                  <a:lnTo>
                    <a:pt x="53378" y="378459"/>
                  </a:lnTo>
                  <a:lnTo>
                    <a:pt x="47713" y="383539"/>
                  </a:lnTo>
                  <a:lnTo>
                    <a:pt x="46951" y="386079"/>
                  </a:lnTo>
                  <a:lnTo>
                    <a:pt x="50825" y="394969"/>
                  </a:lnTo>
                  <a:lnTo>
                    <a:pt x="52171" y="397509"/>
                  </a:lnTo>
                  <a:lnTo>
                    <a:pt x="54787" y="402589"/>
                  </a:lnTo>
                  <a:lnTo>
                    <a:pt x="54597" y="407669"/>
                  </a:lnTo>
                  <a:lnTo>
                    <a:pt x="58458" y="408939"/>
                  </a:lnTo>
                  <a:lnTo>
                    <a:pt x="61721" y="411479"/>
                  </a:lnTo>
                  <a:lnTo>
                    <a:pt x="64769" y="414019"/>
                  </a:lnTo>
                  <a:lnTo>
                    <a:pt x="64490" y="417829"/>
                  </a:lnTo>
                  <a:lnTo>
                    <a:pt x="183260" y="417829"/>
                  </a:lnTo>
                  <a:lnTo>
                    <a:pt x="179336" y="405129"/>
                  </a:lnTo>
                  <a:lnTo>
                    <a:pt x="179831" y="400049"/>
                  </a:lnTo>
                  <a:lnTo>
                    <a:pt x="177825" y="396239"/>
                  </a:lnTo>
                  <a:lnTo>
                    <a:pt x="175305" y="389889"/>
                  </a:lnTo>
                  <a:lnTo>
                    <a:pt x="171935" y="383539"/>
                  </a:lnTo>
                  <a:lnTo>
                    <a:pt x="168170" y="377189"/>
                  </a:lnTo>
                  <a:lnTo>
                    <a:pt x="164464" y="370839"/>
                  </a:lnTo>
                  <a:lnTo>
                    <a:pt x="163855" y="370839"/>
                  </a:lnTo>
                  <a:lnTo>
                    <a:pt x="158622" y="363219"/>
                  </a:lnTo>
                  <a:lnTo>
                    <a:pt x="157124" y="356869"/>
                  </a:lnTo>
                  <a:lnTo>
                    <a:pt x="156565" y="347979"/>
                  </a:lnTo>
                  <a:lnTo>
                    <a:pt x="156472" y="344169"/>
                  </a:lnTo>
                  <a:lnTo>
                    <a:pt x="156387" y="341629"/>
                  </a:lnTo>
                  <a:lnTo>
                    <a:pt x="156171" y="340359"/>
                  </a:lnTo>
                  <a:lnTo>
                    <a:pt x="155930" y="335279"/>
                  </a:lnTo>
                  <a:lnTo>
                    <a:pt x="154825" y="326389"/>
                  </a:lnTo>
                  <a:lnTo>
                    <a:pt x="150685" y="320039"/>
                  </a:lnTo>
                  <a:lnTo>
                    <a:pt x="140982" y="307339"/>
                  </a:lnTo>
                  <a:lnTo>
                    <a:pt x="136334" y="300989"/>
                  </a:lnTo>
                  <a:lnTo>
                    <a:pt x="130441" y="292099"/>
                  </a:lnTo>
                  <a:lnTo>
                    <a:pt x="129793" y="289559"/>
                  </a:lnTo>
                  <a:lnTo>
                    <a:pt x="128371" y="285749"/>
                  </a:lnTo>
                  <a:lnTo>
                    <a:pt x="128041" y="284479"/>
                  </a:lnTo>
                  <a:lnTo>
                    <a:pt x="126491" y="283209"/>
                  </a:lnTo>
                  <a:close/>
                </a:path>
                <a:path w="252730" h="440690">
                  <a:moveTo>
                    <a:pt x="146811" y="205739"/>
                  </a:moveTo>
                  <a:lnTo>
                    <a:pt x="144881" y="213359"/>
                  </a:lnTo>
                  <a:lnTo>
                    <a:pt x="147802" y="229869"/>
                  </a:lnTo>
                  <a:lnTo>
                    <a:pt x="152057" y="240029"/>
                  </a:lnTo>
                  <a:lnTo>
                    <a:pt x="153441" y="242569"/>
                  </a:lnTo>
                  <a:lnTo>
                    <a:pt x="157733" y="251459"/>
                  </a:lnTo>
                  <a:lnTo>
                    <a:pt x="160578" y="260349"/>
                  </a:lnTo>
                  <a:lnTo>
                    <a:pt x="162528" y="269239"/>
                  </a:lnTo>
                  <a:lnTo>
                    <a:pt x="164134" y="279399"/>
                  </a:lnTo>
                  <a:lnTo>
                    <a:pt x="165214" y="284479"/>
                  </a:lnTo>
                  <a:lnTo>
                    <a:pt x="166573" y="302259"/>
                  </a:lnTo>
                  <a:lnTo>
                    <a:pt x="168897" y="307339"/>
                  </a:lnTo>
                  <a:lnTo>
                    <a:pt x="171983" y="312419"/>
                  </a:lnTo>
                  <a:lnTo>
                    <a:pt x="174370" y="314959"/>
                  </a:lnTo>
                  <a:lnTo>
                    <a:pt x="175285" y="320039"/>
                  </a:lnTo>
                  <a:lnTo>
                    <a:pt x="175183" y="323849"/>
                  </a:lnTo>
                  <a:lnTo>
                    <a:pt x="174764" y="327659"/>
                  </a:lnTo>
                  <a:lnTo>
                    <a:pt x="177063" y="332739"/>
                  </a:lnTo>
                  <a:lnTo>
                    <a:pt x="178295" y="336549"/>
                  </a:lnTo>
                  <a:lnTo>
                    <a:pt x="179323" y="339089"/>
                  </a:lnTo>
                  <a:lnTo>
                    <a:pt x="180403" y="342899"/>
                  </a:lnTo>
                  <a:lnTo>
                    <a:pt x="181914" y="345439"/>
                  </a:lnTo>
                  <a:lnTo>
                    <a:pt x="183959" y="360679"/>
                  </a:lnTo>
                  <a:lnTo>
                    <a:pt x="187083" y="373379"/>
                  </a:lnTo>
                  <a:lnTo>
                    <a:pt x="188734" y="382269"/>
                  </a:lnTo>
                  <a:lnTo>
                    <a:pt x="192785" y="392429"/>
                  </a:lnTo>
                  <a:lnTo>
                    <a:pt x="195452" y="397509"/>
                  </a:lnTo>
                  <a:lnTo>
                    <a:pt x="203746" y="398779"/>
                  </a:lnTo>
                  <a:lnTo>
                    <a:pt x="213969" y="396239"/>
                  </a:lnTo>
                  <a:lnTo>
                    <a:pt x="221564" y="394969"/>
                  </a:lnTo>
                  <a:lnTo>
                    <a:pt x="252361" y="394969"/>
                  </a:lnTo>
                  <a:lnTo>
                    <a:pt x="252361" y="261619"/>
                  </a:lnTo>
                  <a:lnTo>
                    <a:pt x="206235" y="261619"/>
                  </a:lnTo>
                  <a:lnTo>
                    <a:pt x="205466" y="260349"/>
                  </a:lnTo>
                  <a:lnTo>
                    <a:pt x="200266" y="260349"/>
                  </a:lnTo>
                  <a:lnTo>
                    <a:pt x="200498" y="259079"/>
                  </a:lnTo>
                  <a:lnTo>
                    <a:pt x="199161" y="259079"/>
                  </a:lnTo>
                  <a:lnTo>
                    <a:pt x="198475" y="255269"/>
                  </a:lnTo>
                  <a:lnTo>
                    <a:pt x="191998" y="255269"/>
                  </a:lnTo>
                  <a:lnTo>
                    <a:pt x="190614" y="252729"/>
                  </a:lnTo>
                  <a:lnTo>
                    <a:pt x="190284" y="251459"/>
                  </a:lnTo>
                  <a:lnTo>
                    <a:pt x="188302" y="247649"/>
                  </a:lnTo>
                  <a:lnTo>
                    <a:pt x="186753" y="243839"/>
                  </a:lnTo>
                  <a:lnTo>
                    <a:pt x="184861" y="238759"/>
                  </a:lnTo>
                  <a:lnTo>
                    <a:pt x="184442" y="238759"/>
                  </a:lnTo>
                  <a:lnTo>
                    <a:pt x="181279" y="234949"/>
                  </a:lnTo>
                  <a:lnTo>
                    <a:pt x="175702" y="231139"/>
                  </a:lnTo>
                  <a:lnTo>
                    <a:pt x="167586" y="224789"/>
                  </a:lnTo>
                  <a:lnTo>
                    <a:pt x="160284" y="219709"/>
                  </a:lnTo>
                  <a:lnTo>
                    <a:pt x="157149" y="217169"/>
                  </a:lnTo>
                  <a:lnTo>
                    <a:pt x="152628" y="212089"/>
                  </a:lnTo>
                  <a:lnTo>
                    <a:pt x="148208" y="208279"/>
                  </a:lnTo>
                  <a:lnTo>
                    <a:pt x="147815" y="207009"/>
                  </a:lnTo>
                  <a:lnTo>
                    <a:pt x="146811" y="205739"/>
                  </a:lnTo>
                  <a:close/>
                </a:path>
                <a:path w="252730" h="440690">
                  <a:moveTo>
                    <a:pt x="72694" y="266699"/>
                  </a:moveTo>
                  <a:lnTo>
                    <a:pt x="71945" y="266699"/>
                  </a:lnTo>
                  <a:lnTo>
                    <a:pt x="69799" y="271779"/>
                  </a:lnTo>
                  <a:lnTo>
                    <a:pt x="69468" y="276859"/>
                  </a:lnTo>
                  <a:lnTo>
                    <a:pt x="70129" y="280669"/>
                  </a:lnTo>
                  <a:lnTo>
                    <a:pt x="70764" y="280669"/>
                  </a:lnTo>
                  <a:lnTo>
                    <a:pt x="70764" y="283209"/>
                  </a:lnTo>
                  <a:lnTo>
                    <a:pt x="87799" y="283209"/>
                  </a:lnTo>
                  <a:lnTo>
                    <a:pt x="88543" y="278129"/>
                  </a:lnTo>
                  <a:lnTo>
                    <a:pt x="75704" y="278129"/>
                  </a:lnTo>
                  <a:lnTo>
                    <a:pt x="73850" y="276859"/>
                  </a:lnTo>
                  <a:lnTo>
                    <a:pt x="74320" y="273049"/>
                  </a:lnTo>
                  <a:lnTo>
                    <a:pt x="73863" y="271779"/>
                  </a:lnTo>
                  <a:lnTo>
                    <a:pt x="73342" y="269239"/>
                  </a:lnTo>
                  <a:lnTo>
                    <a:pt x="72694" y="266699"/>
                  </a:lnTo>
                  <a:close/>
                </a:path>
                <a:path w="252730" h="440690">
                  <a:moveTo>
                    <a:pt x="94665" y="181609"/>
                  </a:moveTo>
                  <a:lnTo>
                    <a:pt x="91503" y="184149"/>
                  </a:lnTo>
                  <a:lnTo>
                    <a:pt x="88468" y="187959"/>
                  </a:lnTo>
                  <a:lnTo>
                    <a:pt x="82715" y="193039"/>
                  </a:lnTo>
                  <a:lnTo>
                    <a:pt x="81902" y="196849"/>
                  </a:lnTo>
                  <a:lnTo>
                    <a:pt x="80356" y="208279"/>
                  </a:lnTo>
                  <a:lnTo>
                    <a:pt x="78192" y="224789"/>
                  </a:lnTo>
                  <a:lnTo>
                    <a:pt x="77165" y="232409"/>
                  </a:lnTo>
                  <a:lnTo>
                    <a:pt x="75133" y="250189"/>
                  </a:lnTo>
                  <a:lnTo>
                    <a:pt x="75052" y="258008"/>
                  </a:lnTo>
                  <a:lnTo>
                    <a:pt x="75895" y="260349"/>
                  </a:lnTo>
                  <a:lnTo>
                    <a:pt x="78295" y="264159"/>
                  </a:lnTo>
                  <a:lnTo>
                    <a:pt x="77614" y="269239"/>
                  </a:lnTo>
                  <a:lnTo>
                    <a:pt x="77511" y="271779"/>
                  </a:lnTo>
                  <a:lnTo>
                    <a:pt x="77711" y="275589"/>
                  </a:lnTo>
                  <a:lnTo>
                    <a:pt x="77571" y="276859"/>
                  </a:lnTo>
                  <a:lnTo>
                    <a:pt x="75704" y="278129"/>
                  </a:lnTo>
                  <a:lnTo>
                    <a:pt x="88543" y="278129"/>
                  </a:lnTo>
                  <a:lnTo>
                    <a:pt x="89473" y="271779"/>
                  </a:lnTo>
                  <a:lnTo>
                    <a:pt x="92217" y="256539"/>
                  </a:lnTo>
                  <a:lnTo>
                    <a:pt x="93446" y="250189"/>
                  </a:lnTo>
                  <a:lnTo>
                    <a:pt x="94198" y="242569"/>
                  </a:lnTo>
                  <a:lnTo>
                    <a:pt x="96462" y="234949"/>
                  </a:lnTo>
                  <a:lnTo>
                    <a:pt x="103860" y="220979"/>
                  </a:lnTo>
                  <a:lnTo>
                    <a:pt x="103841" y="214629"/>
                  </a:lnTo>
                  <a:lnTo>
                    <a:pt x="101501" y="201929"/>
                  </a:lnTo>
                  <a:lnTo>
                    <a:pt x="98042" y="189229"/>
                  </a:lnTo>
                  <a:lnTo>
                    <a:pt x="94665" y="181609"/>
                  </a:lnTo>
                  <a:close/>
                </a:path>
                <a:path w="252730" h="440690">
                  <a:moveTo>
                    <a:pt x="208445" y="255269"/>
                  </a:moveTo>
                  <a:lnTo>
                    <a:pt x="207289" y="255269"/>
                  </a:lnTo>
                  <a:lnTo>
                    <a:pt x="207365" y="256539"/>
                  </a:lnTo>
                  <a:lnTo>
                    <a:pt x="208241" y="260349"/>
                  </a:lnTo>
                  <a:lnTo>
                    <a:pt x="207848" y="261619"/>
                  </a:lnTo>
                  <a:lnTo>
                    <a:pt x="252361" y="261619"/>
                  </a:lnTo>
                  <a:lnTo>
                    <a:pt x="252361" y="256539"/>
                  </a:lnTo>
                  <a:lnTo>
                    <a:pt x="208495" y="256539"/>
                  </a:lnTo>
                  <a:lnTo>
                    <a:pt x="208445" y="255269"/>
                  </a:lnTo>
                  <a:close/>
                </a:path>
                <a:path w="252730" h="440690">
                  <a:moveTo>
                    <a:pt x="204165" y="256539"/>
                  </a:moveTo>
                  <a:lnTo>
                    <a:pt x="203707" y="257809"/>
                  </a:lnTo>
                  <a:lnTo>
                    <a:pt x="204190" y="260349"/>
                  </a:lnTo>
                  <a:lnTo>
                    <a:pt x="205466" y="260349"/>
                  </a:lnTo>
                  <a:lnTo>
                    <a:pt x="204698" y="259079"/>
                  </a:lnTo>
                  <a:lnTo>
                    <a:pt x="204165" y="256539"/>
                  </a:lnTo>
                  <a:close/>
                </a:path>
                <a:path w="252730" h="440690">
                  <a:moveTo>
                    <a:pt x="200693" y="258008"/>
                  </a:moveTo>
                  <a:lnTo>
                    <a:pt x="199161" y="259079"/>
                  </a:lnTo>
                  <a:lnTo>
                    <a:pt x="200498" y="259079"/>
                  </a:lnTo>
                  <a:lnTo>
                    <a:pt x="200693" y="258008"/>
                  </a:lnTo>
                  <a:close/>
                </a:path>
                <a:path w="252730" h="440690">
                  <a:moveTo>
                    <a:pt x="200916" y="256788"/>
                  </a:moveTo>
                  <a:lnTo>
                    <a:pt x="200693" y="258008"/>
                  </a:lnTo>
                  <a:lnTo>
                    <a:pt x="200977" y="257809"/>
                  </a:lnTo>
                  <a:lnTo>
                    <a:pt x="200916" y="256788"/>
                  </a:lnTo>
                  <a:close/>
                </a:path>
                <a:path w="252730" h="440690">
                  <a:moveTo>
                    <a:pt x="201193" y="255269"/>
                  </a:moveTo>
                  <a:lnTo>
                    <a:pt x="200825" y="255269"/>
                  </a:lnTo>
                  <a:lnTo>
                    <a:pt x="200916" y="256788"/>
                  </a:lnTo>
                  <a:lnTo>
                    <a:pt x="201193" y="255269"/>
                  </a:lnTo>
                  <a:close/>
                </a:path>
                <a:path w="252730" h="440690">
                  <a:moveTo>
                    <a:pt x="252361" y="246379"/>
                  </a:moveTo>
                  <a:lnTo>
                    <a:pt x="206349" y="246379"/>
                  </a:lnTo>
                  <a:lnTo>
                    <a:pt x="210426" y="255269"/>
                  </a:lnTo>
                  <a:lnTo>
                    <a:pt x="210502" y="256539"/>
                  </a:lnTo>
                  <a:lnTo>
                    <a:pt x="252361" y="256539"/>
                  </a:lnTo>
                  <a:lnTo>
                    <a:pt x="252361" y="246379"/>
                  </a:lnTo>
                  <a:close/>
                </a:path>
                <a:path w="252730" h="440690">
                  <a:moveTo>
                    <a:pt x="192227" y="243839"/>
                  </a:moveTo>
                  <a:lnTo>
                    <a:pt x="194005" y="247649"/>
                  </a:lnTo>
                  <a:lnTo>
                    <a:pt x="194398" y="251459"/>
                  </a:lnTo>
                  <a:lnTo>
                    <a:pt x="194665" y="252729"/>
                  </a:lnTo>
                  <a:lnTo>
                    <a:pt x="193674" y="255269"/>
                  </a:lnTo>
                  <a:lnTo>
                    <a:pt x="198475" y="255269"/>
                  </a:lnTo>
                  <a:lnTo>
                    <a:pt x="197967" y="251459"/>
                  </a:lnTo>
                  <a:lnTo>
                    <a:pt x="197421" y="250189"/>
                  </a:lnTo>
                  <a:lnTo>
                    <a:pt x="196557" y="245109"/>
                  </a:lnTo>
                  <a:lnTo>
                    <a:pt x="193535" y="245109"/>
                  </a:lnTo>
                  <a:lnTo>
                    <a:pt x="192227" y="243839"/>
                  </a:lnTo>
                  <a:close/>
                </a:path>
                <a:path w="252730" h="440690">
                  <a:moveTo>
                    <a:pt x="236866" y="63499"/>
                  </a:moveTo>
                  <a:lnTo>
                    <a:pt x="121754" y="63499"/>
                  </a:lnTo>
                  <a:lnTo>
                    <a:pt x="129959" y="66039"/>
                  </a:lnTo>
                  <a:lnTo>
                    <a:pt x="135826" y="66039"/>
                  </a:lnTo>
                  <a:lnTo>
                    <a:pt x="143446" y="68579"/>
                  </a:lnTo>
                  <a:lnTo>
                    <a:pt x="147053" y="73659"/>
                  </a:lnTo>
                  <a:lnTo>
                    <a:pt x="146151" y="74929"/>
                  </a:lnTo>
                  <a:lnTo>
                    <a:pt x="148526" y="80009"/>
                  </a:lnTo>
                  <a:lnTo>
                    <a:pt x="147840" y="83819"/>
                  </a:lnTo>
                  <a:lnTo>
                    <a:pt x="149415" y="88899"/>
                  </a:lnTo>
                  <a:lnTo>
                    <a:pt x="150367" y="91439"/>
                  </a:lnTo>
                  <a:lnTo>
                    <a:pt x="151663" y="95249"/>
                  </a:lnTo>
                  <a:lnTo>
                    <a:pt x="152069" y="95249"/>
                  </a:lnTo>
                  <a:lnTo>
                    <a:pt x="153657" y="99059"/>
                  </a:lnTo>
                  <a:lnTo>
                    <a:pt x="150380" y="99059"/>
                  </a:lnTo>
                  <a:lnTo>
                    <a:pt x="149986" y="100329"/>
                  </a:lnTo>
                  <a:lnTo>
                    <a:pt x="150190" y="100329"/>
                  </a:lnTo>
                  <a:lnTo>
                    <a:pt x="149745" y="101599"/>
                  </a:lnTo>
                  <a:lnTo>
                    <a:pt x="150266" y="104139"/>
                  </a:lnTo>
                  <a:lnTo>
                    <a:pt x="149758" y="105409"/>
                  </a:lnTo>
                  <a:lnTo>
                    <a:pt x="149504" y="105409"/>
                  </a:lnTo>
                  <a:lnTo>
                    <a:pt x="149123" y="107949"/>
                  </a:lnTo>
                  <a:lnTo>
                    <a:pt x="151053" y="109219"/>
                  </a:lnTo>
                  <a:lnTo>
                    <a:pt x="147116" y="113029"/>
                  </a:lnTo>
                  <a:lnTo>
                    <a:pt x="141884" y="113029"/>
                  </a:lnTo>
                  <a:lnTo>
                    <a:pt x="138315" y="114299"/>
                  </a:lnTo>
                  <a:lnTo>
                    <a:pt x="137706" y="114299"/>
                  </a:lnTo>
                  <a:lnTo>
                    <a:pt x="137401" y="115569"/>
                  </a:lnTo>
                  <a:lnTo>
                    <a:pt x="137680" y="116839"/>
                  </a:lnTo>
                  <a:lnTo>
                    <a:pt x="136905" y="120649"/>
                  </a:lnTo>
                  <a:lnTo>
                    <a:pt x="135712" y="121919"/>
                  </a:lnTo>
                  <a:lnTo>
                    <a:pt x="138277" y="128269"/>
                  </a:lnTo>
                  <a:lnTo>
                    <a:pt x="144449" y="133349"/>
                  </a:lnTo>
                  <a:lnTo>
                    <a:pt x="150901" y="139699"/>
                  </a:lnTo>
                  <a:lnTo>
                    <a:pt x="155130" y="143509"/>
                  </a:lnTo>
                  <a:lnTo>
                    <a:pt x="158114" y="154939"/>
                  </a:lnTo>
                  <a:lnTo>
                    <a:pt x="158940" y="158749"/>
                  </a:lnTo>
                  <a:lnTo>
                    <a:pt x="156489" y="166369"/>
                  </a:lnTo>
                  <a:lnTo>
                    <a:pt x="159778" y="180339"/>
                  </a:lnTo>
                  <a:lnTo>
                    <a:pt x="183173" y="220979"/>
                  </a:lnTo>
                  <a:lnTo>
                    <a:pt x="198970" y="234949"/>
                  </a:lnTo>
                  <a:lnTo>
                    <a:pt x="202806" y="238759"/>
                  </a:lnTo>
                  <a:lnTo>
                    <a:pt x="203238" y="240029"/>
                  </a:lnTo>
                  <a:lnTo>
                    <a:pt x="204203" y="241299"/>
                  </a:lnTo>
                  <a:lnTo>
                    <a:pt x="204431" y="242569"/>
                  </a:lnTo>
                  <a:lnTo>
                    <a:pt x="206692" y="247649"/>
                  </a:lnTo>
                  <a:lnTo>
                    <a:pt x="206349" y="246379"/>
                  </a:lnTo>
                  <a:lnTo>
                    <a:pt x="252361" y="246379"/>
                  </a:lnTo>
                  <a:lnTo>
                    <a:pt x="252361" y="72389"/>
                  </a:lnTo>
                  <a:lnTo>
                    <a:pt x="236866" y="63499"/>
                  </a:lnTo>
                  <a:close/>
                </a:path>
              </a:pathLst>
            </a:custGeom>
            <a:solidFill>
              <a:srgbClr val="FFFFFF"/>
            </a:solidFill>
          </p:spPr>
          <p:txBody>
            <a:bodyPr wrap="square" lIns="0" tIns="0" rIns="0" bIns="0" rtlCol="0"/>
            <a:lstStyle/>
            <a:p>
              <a:endParaRPr/>
            </a:p>
          </p:txBody>
        </p:sp>
      </p:grpSp>
      <p:grpSp>
        <p:nvGrpSpPr>
          <p:cNvPr id="17" name="Group 16">
            <a:extLst>
              <a:ext uri="{FF2B5EF4-FFF2-40B4-BE49-F238E27FC236}">
                <a16:creationId xmlns:a16="http://schemas.microsoft.com/office/drawing/2014/main" id="{87527BE3-ECC0-4FD5-9A3C-8C618975F744}"/>
              </a:ext>
            </a:extLst>
          </p:cNvPr>
          <p:cNvGrpSpPr/>
          <p:nvPr/>
        </p:nvGrpSpPr>
        <p:grpSpPr>
          <a:xfrm>
            <a:off x="5977176" y="4401491"/>
            <a:ext cx="1921801" cy="1240421"/>
            <a:chOff x="1233396" y="942354"/>
            <a:chExt cx="1921801" cy="1240421"/>
          </a:xfrm>
        </p:grpSpPr>
        <p:sp>
          <p:nvSpPr>
            <p:cNvPr id="19" name="object 66">
              <a:extLst>
                <a:ext uri="{FF2B5EF4-FFF2-40B4-BE49-F238E27FC236}">
                  <a16:creationId xmlns:a16="http://schemas.microsoft.com/office/drawing/2014/main" id="{5F238E55-EE55-4805-B60A-80C45673D06D}"/>
                </a:ext>
              </a:extLst>
            </p:cNvPr>
            <p:cNvSpPr/>
            <p:nvPr/>
          </p:nvSpPr>
          <p:spPr>
            <a:xfrm>
              <a:off x="1436924" y="1145665"/>
              <a:ext cx="482600" cy="382905"/>
            </a:xfrm>
            <a:custGeom>
              <a:avLst/>
              <a:gdLst/>
              <a:ahLst/>
              <a:cxnLst/>
              <a:rect l="l" t="t" r="r" b="b"/>
              <a:pathLst>
                <a:path w="482600" h="382905">
                  <a:moveTo>
                    <a:pt x="6482" y="382626"/>
                  </a:moveTo>
                  <a:lnTo>
                    <a:pt x="0" y="336183"/>
                  </a:lnTo>
                  <a:lnTo>
                    <a:pt x="355" y="290449"/>
                  </a:lnTo>
                  <a:lnTo>
                    <a:pt x="7173" y="246005"/>
                  </a:lnTo>
                  <a:lnTo>
                    <a:pt x="20078" y="203433"/>
                  </a:lnTo>
                  <a:lnTo>
                    <a:pt x="38695" y="163314"/>
                  </a:lnTo>
                  <a:lnTo>
                    <a:pt x="62647" y="126230"/>
                  </a:lnTo>
                  <a:lnTo>
                    <a:pt x="91561" y="92761"/>
                  </a:lnTo>
                  <a:lnTo>
                    <a:pt x="125059" y="63491"/>
                  </a:lnTo>
                  <a:lnTo>
                    <a:pt x="162766" y="39000"/>
                  </a:lnTo>
                  <a:lnTo>
                    <a:pt x="204307" y="19869"/>
                  </a:lnTo>
                  <a:lnTo>
                    <a:pt x="249306" y="6680"/>
                  </a:lnTo>
                  <a:lnTo>
                    <a:pt x="299040" y="0"/>
                  </a:lnTo>
                  <a:lnTo>
                    <a:pt x="347913" y="1138"/>
                  </a:lnTo>
                  <a:lnTo>
                    <a:pt x="395209" y="9632"/>
                  </a:lnTo>
                  <a:lnTo>
                    <a:pt x="440214" y="25019"/>
                  </a:lnTo>
                  <a:lnTo>
                    <a:pt x="482212" y="46838"/>
                  </a:lnTo>
                </a:path>
              </a:pathLst>
            </a:custGeom>
            <a:ln w="67500">
              <a:solidFill>
                <a:srgbClr val="A5A8A9"/>
              </a:solidFill>
            </a:ln>
          </p:spPr>
          <p:txBody>
            <a:bodyPr wrap="square" lIns="0" tIns="0" rIns="0" bIns="0" rtlCol="0"/>
            <a:lstStyle/>
            <a:p>
              <a:endParaRPr/>
            </a:p>
          </p:txBody>
        </p:sp>
        <p:sp>
          <p:nvSpPr>
            <p:cNvPr id="21" name="object 67">
              <a:extLst>
                <a:ext uri="{FF2B5EF4-FFF2-40B4-BE49-F238E27FC236}">
                  <a16:creationId xmlns:a16="http://schemas.microsoft.com/office/drawing/2014/main" id="{129DD713-D790-4E1B-B0C2-C587922458B3}"/>
                </a:ext>
              </a:extLst>
            </p:cNvPr>
            <p:cNvSpPr/>
            <p:nvPr/>
          </p:nvSpPr>
          <p:spPr>
            <a:xfrm>
              <a:off x="1651096" y="942354"/>
              <a:ext cx="20320" cy="93345"/>
            </a:xfrm>
            <a:custGeom>
              <a:avLst/>
              <a:gdLst/>
              <a:ahLst/>
              <a:cxnLst/>
              <a:rect l="l" t="t" r="r" b="b"/>
              <a:pathLst>
                <a:path w="20319" h="93344">
                  <a:moveTo>
                    <a:pt x="20066" y="93306"/>
                  </a:moveTo>
                  <a:lnTo>
                    <a:pt x="0" y="0"/>
                  </a:lnTo>
                </a:path>
              </a:pathLst>
            </a:custGeom>
            <a:ln w="67500">
              <a:solidFill>
                <a:srgbClr val="A5A8A9"/>
              </a:solidFill>
            </a:ln>
          </p:spPr>
          <p:txBody>
            <a:bodyPr wrap="square" lIns="0" tIns="0" rIns="0" bIns="0" rtlCol="0"/>
            <a:lstStyle/>
            <a:p>
              <a:endParaRPr/>
            </a:p>
          </p:txBody>
        </p:sp>
        <p:sp>
          <p:nvSpPr>
            <p:cNvPr id="23" name="object 68">
              <a:extLst>
                <a:ext uri="{FF2B5EF4-FFF2-40B4-BE49-F238E27FC236}">
                  <a16:creationId xmlns:a16="http://schemas.microsoft.com/office/drawing/2014/main" id="{7CD1189F-65E4-4EDC-A9B6-41317C2C4032}"/>
                </a:ext>
              </a:extLst>
            </p:cNvPr>
            <p:cNvSpPr/>
            <p:nvPr/>
          </p:nvSpPr>
          <p:spPr>
            <a:xfrm>
              <a:off x="1233396" y="1553395"/>
              <a:ext cx="93345" cy="20320"/>
            </a:xfrm>
            <a:custGeom>
              <a:avLst/>
              <a:gdLst/>
              <a:ahLst/>
              <a:cxnLst/>
              <a:rect l="l" t="t" r="r" b="b"/>
              <a:pathLst>
                <a:path w="93344" h="20319">
                  <a:moveTo>
                    <a:pt x="93319" y="0"/>
                  </a:moveTo>
                  <a:lnTo>
                    <a:pt x="0" y="20066"/>
                  </a:lnTo>
                </a:path>
              </a:pathLst>
            </a:custGeom>
            <a:ln w="67500">
              <a:solidFill>
                <a:srgbClr val="A5A8A9"/>
              </a:solidFill>
            </a:ln>
          </p:spPr>
          <p:txBody>
            <a:bodyPr wrap="square" lIns="0" tIns="0" rIns="0" bIns="0" rtlCol="0"/>
            <a:lstStyle/>
            <a:p>
              <a:endParaRPr/>
            </a:p>
          </p:txBody>
        </p:sp>
        <p:sp>
          <p:nvSpPr>
            <p:cNvPr id="25" name="object 69">
              <a:extLst>
                <a:ext uri="{FF2B5EF4-FFF2-40B4-BE49-F238E27FC236}">
                  <a16:creationId xmlns:a16="http://schemas.microsoft.com/office/drawing/2014/main" id="{A497C506-99F6-4440-82EC-1036A0761A3E}"/>
                </a:ext>
              </a:extLst>
            </p:cNvPr>
            <p:cNvSpPr/>
            <p:nvPr/>
          </p:nvSpPr>
          <p:spPr>
            <a:xfrm>
              <a:off x="1306528" y="1173482"/>
              <a:ext cx="80645" cy="52069"/>
            </a:xfrm>
            <a:custGeom>
              <a:avLst/>
              <a:gdLst/>
              <a:ahLst/>
              <a:cxnLst/>
              <a:rect l="l" t="t" r="r" b="b"/>
              <a:pathLst>
                <a:path w="80644" h="52069">
                  <a:moveTo>
                    <a:pt x="80162" y="51777"/>
                  </a:moveTo>
                  <a:lnTo>
                    <a:pt x="0" y="0"/>
                  </a:lnTo>
                </a:path>
              </a:pathLst>
            </a:custGeom>
            <a:ln w="67500">
              <a:solidFill>
                <a:srgbClr val="A5A8A9"/>
              </a:solidFill>
            </a:ln>
          </p:spPr>
          <p:txBody>
            <a:bodyPr wrap="square" lIns="0" tIns="0" rIns="0" bIns="0" rtlCol="0"/>
            <a:lstStyle/>
            <a:p>
              <a:endParaRPr/>
            </a:p>
          </p:txBody>
        </p:sp>
        <p:sp>
          <p:nvSpPr>
            <p:cNvPr id="27" name="object 70">
              <a:extLst>
                <a:ext uri="{FF2B5EF4-FFF2-40B4-BE49-F238E27FC236}">
                  <a16:creationId xmlns:a16="http://schemas.microsoft.com/office/drawing/2014/main" id="{A1AF3E48-67DE-4893-862A-BE76F6DF79AE}"/>
                </a:ext>
              </a:extLst>
            </p:cNvPr>
            <p:cNvSpPr/>
            <p:nvPr/>
          </p:nvSpPr>
          <p:spPr>
            <a:xfrm>
              <a:off x="1999301" y="1015464"/>
              <a:ext cx="52069" cy="80645"/>
            </a:xfrm>
            <a:custGeom>
              <a:avLst/>
              <a:gdLst/>
              <a:ahLst/>
              <a:cxnLst/>
              <a:rect l="l" t="t" r="r" b="b"/>
              <a:pathLst>
                <a:path w="52069" h="80644">
                  <a:moveTo>
                    <a:pt x="51777" y="0"/>
                  </a:moveTo>
                  <a:lnTo>
                    <a:pt x="0" y="80162"/>
                  </a:lnTo>
                </a:path>
              </a:pathLst>
            </a:custGeom>
            <a:ln w="67500">
              <a:solidFill>
                <a:srgbClr val="A5A8A9"/>
              </a:solidFill>
            </a:ln>
          </p:spPr>
          <p:txBody>
            <a:bodyPr wrap="square" lIns="0" tIns="0" rIns="0" bIns="0" rtlCol="0"/>
            <a:lstStyle/>
            <a:p>
              <a:endParaRPr/>
            </a:p>
          </p:txBody>
        </p:sp>
        <p:sp>
          <p:nvSpPr>
            <p:cNvPr id="29" name="object 71">
              <a:extLst>
                <a:ext uri="{FF2B5EF4-FFF2-40B4-BE49-F238E27FC236}">
                  <a16:creationId xmlns:a16="http://schemas.microsoft.com/office/drawing/2014/main" id="{AC9EE228-566A-496F-AE2A-A085C76BFB0B}"/>
                </a:ext>
              </a:extLst>
            </p:cNvPr>
            <p:cNvSpPr/>
            <p:nvPr/>
          </p:nvSpPr>
          <p:spPr>
            <a:xfrm>
              <a:off x="1355608" y="1212495"/>
              <a:ext cx="1799589" cy="970280"/>
            </a:xfrm>
            <a:custGeom>
              <a:avLst/>
              <a:gdLst/>
              <a:ahLst/>
              <a:cxnLst/>
              <a:rect l="l" t="t" r="r" b="b"/>
              <a:pathLst>
                <a:path w="1799589" h="970280">
                  <a:moveTo>
                    <a:pt x="1443532" y="258191"/>
                  </a:moveTo>
                  <a:lnTo>
                    <a:pt x="1412227" y="259556"/>
                  </a:lnTo>
                  <a:lnTo>
                    <a:pt x="1381683" y="263571"/>
                  </a:lnTo>
                  <a:lnTo>
                    <a:pt x="1352007" y="270112"/>
                  </a:lnTo>
                  <a:lnTo>
                    <a:pt x="1323301" y="279057"/>
                  </a:lnTo>
                  <a:lnTo>
                    <a:pt x="1299989" y="235396"/>
                  </a:lnTo>
                  <a:lnTo>
                    <a:pt x="1272498" y="194535"/>
                  </a:lnTo>
                  <a:lnTo>
                    <a:pt x="1241114" y="156760"/>
                  </a:lnTo>
                  <a:lnTo>
                    <a:pt x="1206122" y="122357"/>
                  </a:lnTo>
                  <a:lnTo>
                    <a:pt x="1167808" y="91612"/>
                  </a:lnTo>
                  <a:lnTo>
                    <a:pt x="1126456" y="64812"/>
                  </a:lnTo>
                  <a:lnTo>
                    <a:pt x="1082352" y="42243"/>
                  </a:lnTo>
                  <a:lnTo>
                    <a:pt x="1035782" y="24191"/>
                  </a:lnTo>
                  <a:lnTo>
                    <a:pt x="987030" y="10942"/>
                  </a:lnTo>
                  <a:lnTo>
                    <a:pt x="936382" y="2783"/>
                  </a:lnTo>
                  <a:lnTo>
                    <a:pt x="884123" y="0"/>
                  </a:lnTo>
                  <a:lnTo>
                    <a:pt x="834486" y="2508"/>
                  </a:lnTo>
                  <a:lnTo>
                    <a:pt x="786284" y="9870"/>
                  </a:lnTo>
                  <a:lnTo>
                    <a:pt x="739762" y="21841"/>
                  </a:lnTo>
                  <a:lnTo>
                    <a:pt x="695165" y="38177"/>
                  </a:lnTo>
                  <a:lnTo>
                    <a:pt x="652735" y="58634"/>
                  </a:lnTo>
                  <a:lnTo>
                    <a:pt x="612719" y="82967"/>
                  </a:lnTo>
                  <a:lnTo>
                    <a:pt x="575360" y="110932"/>
                  </a:lnTo>
                  <a:lnTo>
                    <a:pt x="540903" y="142285"/>
                  </a:lnTo>
                  <a:lnTo>
                    <a:pt x="509592" y="176781"/>
                  </a:lnTo>
                  <a:lnTo>
                    <a:pt x="481672" y="214176"/>
                  </a:lnTo>
                  <a:lnTo>
                    <a:pt x="457387" y="254225"/>
                  </a:lnTo>
                  <a:lnTo>
                    <a:pt x="436982" y="296685"/>
                  </a:lnTo>
                  <a:lnTo>
                    <a:pt x="420700" y="341310"/>
                  </a:lnTo>
                  <a:lnTo>
                    <a:pt x="408787" y="387858"/>
                  </a:lnTo>
                  <a:lnTo>
                    <a:pt x="383209" y="379301"/>
                  </a:lnTo>
                  <a:lnTo>
                    <a:pt x="329333" y="369069"/>
                  </a:lnTo>
                  <a:lnTo>
                    <a:pt x="252353" y="371670"/>
                  </a:lnTo>
                  <a:lnTo>
                    <a:pt x="206000" y="383084"/>
                  </a:lnTo>
                  <a:lnTo>
                    <a:pt x="162780" y="401350"/>
                  </a:lnTo>
                  <a:lnTo>
                    <a:pt x="123312" y="425846"/>
                  </a:lnTo>
                  <a:lnTo>
                    <a:pt x="88215" y="455953"/>
                  </a:lnTo>
                  <a:lnTo>
                    <a:pt x="58110" y="491051"/>
                  </a:lnTo>
                  <a:lnTo>
                    <a:pt x="33616" y="530520"/>
                  </a:lnTo>
                  <a:lnTo>
                    <a:pt x="15353" y="573739"/>
                  </a:lnTo>
                  <a:lnTo>
                    <a:pt x="3941" y="620088"/>
                  </a:lnTo>
                  <a:lnTo>
                    <a:pt x="0" y="668947"/>
                  </a:lnTo>
                  <a:lnTo>
                    <a:pt x="3941" y="717809"/>
                  </a:lnTo>
                  <a:lnTo>
                    <a:pt x="15353" y="764161"/>
                  </a:lnTo>
                  <a:lnTo>
                    <a:pt x="33616" y="807382"/>
                  </a:lnTo>
                  <a:lnTo>
                    <a:pt x="58110" y="846852"/>
                  </a:lnTo>
                  <a:lnTo>
                    <a:pt x="88215" y="881951"/>
                  </a:lnTo>
                  <a:lnTo>
                    <a:pt x="123312" y="912059"/>
                  </a:lnTo>
                  <a:lnTo>
                    <a:pt x="162780" y="936556"/>
                  </a:lnTo>
                  <a:lnTo>
                    <a:pt x="206000" y="954821"/>
                  </a:lnTo>
                  <a:lnTo>
                    <a:pt x="252353" y="966235"/>
                  </a:lnTo>
                  <a:lnTo>
                    <a:pt x="301218" y="970178"/>
                  </a:lnTo>
                  <a:lnTo>
                    <a:pt x="1443532" y="970178"/>
                  </a:lnTo>
                  <a:lnTo>
                    <a:pt x="1491841" y="966928"/>
                  </a:lnTo>
                  <a:lnTo>
                    <a:pt x="1538174" y="957460"/>
                  </a:lnTo>
                  <a:lnTo>
                    <a:pt x="1582106" y="942200"/>
                  </a:lnTo>
                  <a:lnTo>
                    <a:pt x="1623214" y="921571"/>
                  </a:lnTo>
                  <a:lnTo>
                    <a:pt x="1661074" y="895997"/>
                  </a:lnTo>
                  <a:lnTo>
                    <a:pt x="1695262" y="865903"/>
                  </a:lnTo>
                  <a:lnTo>
                    <a:pt x="1725354" y="831713"/>
                  </a:lnTo>
                  <a:lnTo>
                    <a:pt x="1750925" y="793851"/>
                  </a:lnTo>
                  <a:lnTo>
                    <a:pt x="1771552" y="752742"/>
                  </a:lnTo>
                  <a:lnTo>
                    <a:pt x="1786810" y="708809"/>
                  </a:lnTo>
                  <a:lnTo>
                    <a:pt x="1796276" y="662478"/>
                  </a:lnTo>
                  <a:lnTo>
                    <a:pt x="1799526" y="614172"/>
                  </a:lnTo>
                  <a:lnTo>
                    <a:pt x="1796276" y="565868"/>
                  </a:lnTo>
                  <a:lnTo>
                    <a:pt x="1786810" y="519540"/>
                  </a:lnTo>
                  <a:lnTo>
                    <a:pt x="1771552" y="475611"/>
                  </a:lnTo>
                  <a:lnTo>
                    <a:pt x="1750925" y="434504"/>
                  </a:lnTo>
                  <a:lnTo>
                    <a:pt x="1725354" y="396645"/>
                  </a:lnTo>
                  <a:lnTo>
                    <a:pt x="1695262" y="362458"/>
                  </a:lnTo>
                  <a:lnTo>
                    <a:pt x="1661074" y="332366"/>
                  </a:lnTo>
                  <a:lnTo>
                    <a:pt x="1623214" y="306794"/>
                  </a:lnTo>
                  <a:lnTo>
                    <a:pt x="1582106" y="286166"/>
                  </a:lnTo>
                  <a:lnTo>
                    <a:pt x="1538174" y="270907"/>
                  </a:lnTo>
                  <a:lnTo>
                    <a:pt x="1491841" y="261440"/>
                  </a:lnTo>
                  <a:lnTo>
                    <a:pt x="1443532" y="258191"/>
                  </a:lnTo>
                  <a:close/>
                </a:path>
              </a:pathLst>
            </a:custGeom>
            <a:ln w="67500">
              <a:solidFill>
                <a:srgbClr val="EE3224"/>
              </a:solidFill>
            </a:ln>
          </p:spPr>
          <p:txBody>
            <a:bodyPr wrap="square" lIns="0" tIns="0" rIns="0" bIns="0" rtlCol="0"/>
            <a:lstStyle/>
            <a:p>
              <a:endParaRPr/>
            </a:p>
          </p:txBody>
        </p:sp>
        <p:sp>
          <p:nvSpPr>
            <p:cNvPr id="30" name="object 72">
              <a:extLst>
                <a:ext uri="{FF2B5EF4-FFF2-40B4-BE49-F238E27FC236}">
                  <a16:creationId xmlns:a16="http://schemas.microsoft.com/office/drawing/2014/main" id="{8CDA31D5-54BF-4C1A-94E2-648D848259DD}"/>
                </a:ext>
              </a:extLst>
            </p:cNvPr>
            <p:cNvSpPr/>
            <p:nvPr/>
          </p:nvSpPr>
          <p:spPr>
            <a:xfrm>
              <a:off x="1495016" y="1707710"/>
              <a:ext cx="332740" cy="332740"/>
            </a:xfrm>
            <a:custGeom>
              <a:avLst/>
              <a:gdLst/>
              <a:ahLst/>
              <a:cxnLst/>
              <a:rect l="l" t="t" r="r" b="b"/>
              <a:pathLst>
                <a:path w="332739" h="332739">
                  <a:moveTo>
                    <a:pt x="166115" y="0"/>
                  </a:moveTo>
                  <a:lnTo>
                    <a:pt x="121906" y="5922"/>
                  </a:lnTo>
                  <a:lnTo>
                    <a:pt x="82211" y="22641"/>
                  </a:lnTo>
                  <a:lnTo>
                    <a:pt x="48601" y="48588"/>
                  </a:lnTo>
                  <a:lnTo>
                    <a:pt x="22648" y="82192"/>
                  </a:lnTo>
                  <a:lnTo>
                    <a:pt x="5924" y="121883"/>
                  </a:lnTo>
                  <a:lnTo>
                    <a:pt x="0" y="166090"/>
                  </a:lnTo>
                  <a:lnTo>
                    <a:pt x="5924" y="210309"/>
                  </a:lnTo>
                  <a:lnTo>
                    <a:pt x="22648" y="250009"/>
                  </a:lnTo>
                  <a:lnTo>
                    <a:pt x="48601" y="283621"/>
                  </a:lnTo>
                  <a:lnTo>
                    <a:pt x="82211" y="309573"/>
                  </a:lnTo>
                  <a:lnTo>
                    <a:pt x="121906" y="326296"/>
                  </a:lnTo>
                  <a:lnTo>
                    <a:pt x="166115" y="332219"/>
                  </a:lnTo>
                  <a:lnTo>
                    <a:pt x="210319" y="326296"/>
                  </a:lnTo>
                  <a:lnTo>
                    <a:pt x="250011" y="309573"/>
                  </a:lnTo>
                  <a:lnTo>
                    <a:pt x="283619" y="283621"/>
                  </a:lnTo>
                  <a:lnTo>
                    <a:pt x="293791" y="270446"/>
                  </a:lnTo>
                  <a:lnTo>
                    <a:pt x="125628" y="270446"/>
                  </a:lnTo>
                  <a:lnTo>
                    <a:pt x="118351" y="265239"/>
                  </a:lnTo>
                  <a:lnTo>
                    <a:pt x="146047" y="238043"/>
                  </a:lnTo>
                  <a:lnTo>
                    <a:pt x="166636" y="234619"/>
                  </a:lnTo>
                  <a:lnTo>
                    <a:pt x="316054" y="234619"/>
                  </a:lnTo>
                  <a:lnTo>
                    <a:pt x="326295" y="210309"/>
                  </a:lnTo>
                  <a:lnTo>
                    <a:pt x="327489" y="201396"/>
                  </a:lnTo>
                  <a:lnTo>
                    <a:pt x="93954" y="201396"/>
                  </a:lnTo>
                  <a:lnTo>
                    <a:pt x="86189" y="199662"/>
                  </a:lnTo>
                  <a:lnTo>
                    <a:pt x="79741" y="194911"/>
                  </a:lnTo>
                  <a:lnTo>
                    <a:pt x="75339" y="187825"/>
                  </a:lnTo>
                  <a:lnTo>
                    <a:pt x="73710" y="179082"/>
                  </a:lnTo>
                  <a:lnTo>
                    <a:pt x="75266" y="170332"/>
                  </a:lnTo>
                  <a:lnTo>
                    <a:pt x="79546" y="163242"/>
                  </a:lnTo>
                  <a:lnTo>
                    <a:pt x="85969" y="158490"/>
                  </a:lnTo>
                  <a:lnTo>
                    <a:pt x="93954" y="156756"/>
                  </a:lnTo>
                  <a:lnTo>
                    <a:pt x="330968" y="156756"/>
                  </a:lnTo>
                  <a:lnTo>
                    <a:pt x="330551" y="153644"/>
                  </a:lnTo>
                  <a:lnTo>
                    <a:pt x="265252" y="153644"/>
                  </a:lnTo>
                  <a:lnTo>
                    <a:pt x="264395" y="153123"/>
                  </a:lnTo>
                  <a:lnTo>
                    <a:pt x="63334" y="153123"/>
                  </a:lnTo>
                  <a:lnTo>
                    <a:pt x="59182" y="152603"/>
                  </a:lnTo>
                  <a:lnTo>
                    <a:pt x="56070" y="148971"/>
                  </a:lnTo>
                  <a:lnTo>
                    <a:pt x="56591" y="144818"/>
                  </a:lnTo>
                  <a:lnTo>
                    <a:pt x="91616" y="119067"/>
                  </a:lnTo>
                  <a:lnTo>
                    <a:pt x="325108" y="119067"/>
                  </a:lnTo>
                  <a:lnTo>
                    <a:pt x="309571" y="82192"/>
                  </a:lnTo>
                  <a:lnTo>
                    <a:pt x="283619" y="48588"/>
                  </a:lnTo>
                  <a:lnTo>
                    <a:pt x="250011" y="22641"/>
                  </a:lnTo>
                  <a:lnTo>
                    <a:pt x="210319" y="5922"/>
                  </a:lnTo>
                  <a:lnTo>
                    <a:pt x="166115" y="0"/>
                  </a:lnTo>
                  <a:close/>
                </a:path>
                <a:path w="332739" h="332739">
                  <a:moveTo>
                    <a:pt x="166636" y="249656"/>
                  </a:moveTo>
                  <a:lnTo>
                    <a:pt x="130301" y="269392"/>
                  </a:lnTo>
                  <a:lnTo>
                    <a:pt x="125628" y="270446"/>
                  </a:lnTo>
                  <a:lnTo>
                    <a:pt x="293791" y="270446"/>
                  </a:lnTo>
                  <a:lnTo>
                    <a:pt x="294605" y="269392"/>
                  </a:lnTo>
                  <a:lnTo>
                    <a:pt x="203479" y="269392"/>
                  </a:lnTo>
                  <a:lnTo>
                    <a:pt x="200875" y="267843"/>
                  </a:lnTo>
                  <a:lnTo>
                    <a:pt x="199847" y="265760"/>
                  </a:lnTo>
                  <a:lnTo>
                    <a:pt x="197722" y="263024"/>
                  </a:lnTo>
                  <a:lnTo>
                    <a:pt x="191804" y="257513"/>
                  </a:lnTo>
                  <a:lnTo>
                    <a:pt x="181605" y="252099"/>
                  </a:lnTo>
                  <a:lnTo>
                    <a:pt x="166636" y="249656"/>
                  </a:lnTo>
                  <a:close/>
                </a:path>
                <a:path w="332739" h="332739">
                  <a:moveTo>
                    <a:pt x="316054" y="234619"/>
                  </a:moveTo>
                  <a:lnTo>
                    <a:pt x="166636" y="234619"/>
                  </a:lnTo>
                  <a:lnTo>
                    <a:pt x="187351" y="238123"/>
                  </a:lnTo>
                  <a:lnTo>
                    <a:pt x="201599" y="245910"/>
                  </a:lnTo>
                  <a:lnTo>
                    <a:pt x="209913" y="253897"/>
                  </a:lnTo>
                  <a:lnTo>
                    <a:pt x="212826" y="258000"/>
                  </a:lnTo>
                  <a:lnTo>
                    <a:pt x="214909" y="261607"/>
                  </a:lnTo>
                  <a:lnTo>
                    <a:pt x="213867" y="266293"/>
                  </a:lnTo>
                  <a:lnTo>
                    <a:pt x="210235" y="268363"/>
                  </a:lnTo>
                  <a:lnTo>
                    <a:pt x="208673" y="269392"/>
                  </a:lnTo>
                  <a:lnTo>
                    <a:pt x="294605" y="269392"/>
                  </a:lnTo>
                  <a:lnTo>
                    <a:pt x="309571" y="250009"/>
                  </a:lnTo>
                  <a:lnTo>
                    <a:pt x="316054" y="234619"/>
                  </a:lnTo>
                  <a:close/>
                </a:path>
                <a:path w="332739" h="332739">
                  <a:moveTo>
                    <a:pt x="238785" y="156756"/>
                  </a:moveTo>
                  <a:lnTo>
                    <a:pt x="93954" y="156756"/>
                  </a:lnTo>
                  <a:lnTo>
                    <a:pt x="101934" y="158490"/>
                  </a:lnTo>
                  <a:lnTo>
                    <a:pt x="108357" y="163242"/>
                  </a:lnTo>
                  <a:lnTo>
                    <a:pt x="112640" y="170332"/>
                  </a:lnTo>
                  <a:lnTo>
                    <a:pt x="114198" y="179082"/>
                  </a:lnTo>
                  <a:lnTo>
                    <a:pt x="112640" y="187825"/>
                  </a:lnTo>
                  <a:lnTo>
                    <a:pt x="108357" y="194911"/>
                  </a:lnTo>
                  <a:lnTo>
                    <a:pt x="101934" y="199662"/>
                  </a:lnTo>
                  <a:lnTo>
                    <a:pt x="93954" y="201396"/>
                  </a:lnTo>
                  <a:lnTo>
                    <a:pt x="238785" y="201396"/>
                  </a:lnTo>
                  <a:lnTo>
                    <a:pt x="231023" y="199662"/>
                  </a:lnTo>
                  <a:lnTo>
                    <a:pt x="224570" y="194911"/>
                  </a:lnTo>
                  <a:lnTo>
                    <a:pt x="220161" y="187825"/>
                  </a:lnTo>
                  <a:lnTo>
                    <a:pt x="218528" y="179082"/>
                  </a:lnTo>
                  <a:lnTo>
                    <a:pt x="220088" y="170332"/>
                  </a:lnTo>
                  <a:lnTo>
                    <a:pt x="224375" y="163242"/>
                  </a:lnTo>
                  <a:lnTo>
                    <a:pt x="230803" y="158490"/>
                  </a:lnTo>
                  <a:lnTo>
                    <a:pt x="238785" y="156756"/>
                  </a:lnTo>
                  <a:close/>
                </a:path>
                <a:path w="332739" h="332739">
                  <a:moveTo>
                    <a:pt x="330968" y="156756"/>
                  </a:moveTo>
                  <a:lnTo>
                    <a:pt x="238785" y="156756"/>
                  </a:lnTo>
                  <a:lnTo>
                    <a:pt x="246759" y="158490"/>
                  </a:lnTo>
                  <a:lnTo>
                    <a:pt x="253184" y="163242"/>
                  </a:lnTo>
                  <a:lnTo>
                    <a:pt x="257469" y="170332"/>
                  </a:lnTo>
                  <a:lnTo>
                    <a:pt x="259029" y="179082"/>
                  </a:lnTo>
                  <a:lnTo>
                    <a:pt x="257469" y="187825"/>
                  </a:lnTo>
                  <a:lnTo>
                    <a:pt x="253184" y="194911"/>
                  </a:lnTo>
                  <a:lnTo>
                    <a:pt x="246759" y="199662"/>
                  </a:lnTo>
                  <a:lnTo>
                    <a:pt x="238785" y="201396"/>
                  </a:lnTo>
                  <a:lnTo>
                    <a:pt x="327489" y="201396"/>
                  </a:lnTo>
                  <a:lnTo>
                    <a:pt x="332219" y="166090"/>
                  </a:lnTo>
                  <a:lnTo>
                    <a:pt x="330968" y="156756"/>
                  </a:lnTo>
                  <a:close/>
                </a:path>
                <a:path w="332739" h="332739">
                  <a:moveTo>
                    <a:pt x="325136" y="119132"/>
                  </a:moveTo>
                  <a:lnTo>
                    <a:pt x="238847" y="119132"/>
                  </a:lnTo>
                  <a:lnTo>
                    <a:pt x="248246" y="120493"/>
                  </a:lnTo>
                  <a:lnTo>
                    <a:pt x="257987" y="124574"/>
                  </a:lnTo>
                  <a:lnTo>
                    <a:pt x="270446" y="131826"/>
                  </a:lnTo>
                  <a:lnTo>
                    <a:pt x="274640" y="142307"/>
                  </a:lnTo>
                  <a:lnTo>
                    <a:pt x="275120" y="143256"/>
                  </a:lnTo>
                  <a:lnTo>
                    <a:pt x="276682" y="146888"/>
                  </a:lnTo>
                  <a:lnTo>
                    <a:pt x="274599" y="151561"/>
                  </a:lnTo>
                  <a:lnTo>
                    <a:pt x="270967" y="153123"/>
                  </a:lnTo>
                  <a:lnTo>
                    <a:pt x="269925" y="153644"/>
                  </a:lnTo>
                  <a:lnTo>
                    <a:pt x="330551" y="153644"/>
                  </a:lnTo>
                  <a:lnTo>
                    <a:pt x="326295" y="121883"/>
                  </a:lnTo>
                  <a:lnTo>
                    <a:pt x="325136" y="119132"/>
                  </a:lnTo>
                  <a:close/>
                </a:path>
                <a:path w="332739" h="332739">
                  <a:moveTo>
                    <a:pt x="86690" y="132880"/>
                  </a:moveTo>
                  <a:lnTo>
                    <a:pt x="80454" y="137033"/>
                  </a:lnTo>
                  <a:lnTo>
                    <a:pt x="72669" y="141681"/>
                  </a:lnTo>
                  <a:lnTo>
                    <a:pt x="71653" y="146367"/>
                  </a:lnTo>
                  <a:lnTo>
                    <a:pt x="71119" y="150012"/>
                  </a:lnTo>
                  <a:lnTo>
                    <a:pt x="68008" y="153123"/>
                  </a:lnTo>
                  <a:lnTo>
                    <a:pt x="264395" y="153123"/>
                  </a:lnTo>
                  <a:lnTo>
                    <a:pt x="262661" y="152069"/>
                  </a:lnTo>
                  <a:lnTo>
                    <a:pt x="261619" y="148971"/>
                  </a:lnTo>
                  <a:lnTo>
                    <a:pt x="258508" y="142227"/>
                  </a:lnTo>
                  <a:lnTo>
                    <a:pt x="250710" y="137553"/>
                  </a:lnTo>
                  <a:lnTo>
                    <a:pt x="247314" y="135458"/>
                  </a:lnTo>
                  <a:lnTo>
                    <a:pt x="103822" y="135458"/>
                  </a:lnTo>
                  <a:lnTo>
                    <a:pt x="99669" y="134442"/>
                  </a:lnTo>
                  <a:lnTo>
                    <a:pt x="96545" y="133921"/>
                  </a:lnTo>
                  <a:lnTo>
                    <a:pt x="86690" y="132880"/>
                  </a:lnTo>
                  <a:close/>
                </a:path>
                <a:path w="332739" h="332739">
                  <a:moveTo>
                    <a:pt x="325108" y="119067"/>
                  </a:moveTo>
                  <a:lnTo>
                    <a:pt x="91616" y="119067"/>
                  </a:lnTo>
                  <a:lnTo>
                    <a:pt x="99002" y="119323"/>
                  </a:lnTo>
                  <a:lnTo>
                    <a:pt x="102781" y="119900"/>
                  </a:lnTo>
                  <a:lnTo>
                    <a:pt x="106933" y="120421"/>
                  </a:lnTo>
                  <a:lnTo>
                    <a:pt x="109524" y="124574"/>
                  </a:lnTo>
                  <a:lnTo>
                    <a:pt x="108483" y="128727"/>
                  </a:lnTo>
                  <a:lnTo>
                    <a:pt x="107975" y="132880"/>
                  </a:lnTo>
                  <a:lnTo>
                    <a:pt x="103822" y="135458"/>
                  </a:lnTo>
                  <a:lnTo>
                    <a:pt x="226326" y="135458"/>
                  </a:lnTo>
                  <a:lnTo>
                    <a:pt x="222694" y="132880"/>
                  </a:lnTo>
                  <a:lnTo>
                    <a:pt x="221653" y="128727"/>
                  </a:lnTo>
                  <a:lnTo>
                    <a:pt x="238847" y="119132"/>
                  </a:lnTo>
                  <a:lnTo>
                    <a:pt x="325136" y="119132"/>
                  </a:lnTo>
                  <a:close/>
                </a:path>
                <a:path w="332739" h="332739">
                  <a:moveTo>
                    <a:pt x="243979" y="133400"/>
                  </a:moveTo>
                  <a:lnTo>
                    <a:pt x="233591" y="134442"/>
                  </a:lnTo>
                  <a:lnTo>
                    <a:pt x="230479" y="134975"/>
                  </a:lnTo>
                  <a:lnTo>
                    <a:pt x="226326" y="135458"/>
                  </a:lnTo>
                  <a:lnTo>
                    <a:pt x="247314" y="135458"/>
                  </a:lnTo>
                  <a:lnTo>
                    <a:pt x="243979" y="133400"/>
                  </a:lnTo>
                  <a:close/>
                </a:path>
              </a:pathLst>
            </a:custGeom>
            <a:solidFill>
              <a:srgbClr val="D8D9D9"/>
            </a:solidFill>
          </p:spPr>
          <p:txBody>
            <a:bodyPr wrap="square" lIns="0" tIns="0" rIns="0" bIns="0" rtlCol="0"/>
            <a:lstStyle/>
            <a:p>
              <a:endParaRPr/>
            </a:p>
          </p:txBody>
        </p:sp>
        <p:sp>
          <p:nvSpPr>
            <p:cNvPr id="31" name="object 73">
              <a:extLst>
                <a:ext uri="{FF2B5EF4-FFF2-40B4-BE49-F238E27FC236}">
                  <a16:creationId xmlns:a16="http://schemas.microsoft.com/office/drawing/2014/main" id="{6A50AF70-E116-4E3F-83DF-C5F9A8093915}"/>
                </a:ext>
              </a:extLst>
            </p:cNvPr>
            <p:cNvSpPr/>
            <p:nvPr/>
          </p:nvSpPr>
          <p:spPr>
            <a:xfrm>
              <a:off x="1740893" y="1959792"/>
              <a:ext cx="52705" cy="95250"/>
            </a:xfrm>
            <a:custGeom>
              <a:avLst/>
              <a:gdLst/>
              <a:ahLst/>
              <a:cxnLst/>
              <a:rect l="l" t="t" r="r" b="b"/>
              <a:pathLst>
                <a:path w="52705" h="95250">
                  <a:moveTo>
                    <a:pt x="25450" y="0"/>
                  </a:moveTo>
                  <a:lnTo>
                    <a:pt x="10737" y="28133"/>
                  </a:lnTo>
                  <a:lnTo>
                    <a:pt x="3181" y="44757"/>
                  </a:lnTo>
                  <a:lnTo>
                    <a:pt x="397" y="56396"/>
                  </a:lnTo>
                  <a:lnTo>
                    <a:pt x="0" y="69570"/>
                  </a:lnTo>
                  <a:lnTo>
                    <a:pt x="3181" y="82618"/>
                  </a:lnTo>
                  <a:lnTo>
                    <a:pt x="10606" y="90358"/>
                  </a:lnTo>
                  <a:lnTo>
                    <a:pt x="19089" y="94068"/>
                  </a:lnTo>
                  <a:lnTo>
                    <a:pt x="25450" y="95021"/>
                  </a:lnTo>
                  <a:lnTo>
                    <a:pt x="32077" y="94225"/>
                  </a:lnTo>
                  <a:lnTo>
                    <a:pt x="41146" y="90778"/>
                  </a:lnTo>
                  <a:lnTo>
                    <a:pt x="49155" y="83089"/>
                  </a:lnTo>
                  <a:lnTo>
                    <a:pt x="52603" y="69570"/>
                  </a:lnTo>
                  <a:lnTo>
                    <a:pt x="48360" y="49393"/>
                  </a:lnTo>
                  <a:lnTo>
                    <a:pt x="39027" y="26512"/>
                  </a:lnTo>
                  <a:lnTo>
                    <a:pt x="29693" y="7768"/>
                  </a:lnTo>
                  <a:lnTo>
                    <a:pt x="25450" y="0"/>
                  </a:lnTo>
                  <a:close/>
                </a:path>
              </a:pathLst>
            </a:custGeom>
            <a:solidFill>
              <a:srgbClr val="A5A8A9"/>
            </a:solidFill>
          </p:spPr>
          <p:txBody>
            <a:bodyPr wrap="square" lIns="0" tIns="0" rIns="0" bIns="0" rtlCol="0"/>
            <a:lstStyle/>
            <a:p>
              <a:endParaRPr/>
            </a:p>
          </p:txBody>
        </p:sp>
        <p:sp>
          <p:nvSpPr>
            <p:cNvPr id="32" name="object 74">
              <a:extLst>
                <a:ext uri="{FF2B5EF4-FFF2-40B4-BE49-F238E27FC236}">
                  <a16:creationId xmlns:a16="http://schemas.microsoft.com/office/drawing/2014/main" id="{C0D93BE8-2B4D-45D9-AAA6-D69733635A49}"/>
                </a:ext>
              </a:extLst>
            </p:cNvPr>
            <p:cNvSpPr txBox="1"/>
            <p:nvPr/>
          </p:nvSpPr>
          <p:spPr>
            <a:xfrm>
              <a:off x="1959555" y="1506466"/>
              <a:ext cx="704850" cy="42290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FFFFFF"/>
                  </a:solidFill>
                  <a:latin typeface="VeluxGothic-Black"/>
                  <a:cs typeface="VeluxGothic-Black"/>
                </a:rPr>
                <a:t>u</a:t>
              </a:r>
              <a:r>
                <a:rPr sz="1400" b="1" spc="-195" dirty="0">
                  <a:solidFill>
                    <a:srgbClr val="FFFFFF"/>
                  </a:solidFill>
                  <a:latin typeface="VeluxGothic-Black"/>
                  <a:cs typeface="VeluxGothic-Black"/>
                </a:rPr>
                <a:t> </a:t>
              </a:r>
              <a:r>
                <a:rPr sz="2600" b="1" dirty="0">
                  <a:solidFill>
                    <a:srgbClr val="FFFFFF"/>
                  </a:solidFill>
                  <a:latin typeface="VeluxGothic-Black"/>
                  <a:cs typeface="VeluxGothic-Black"/>
                </a:rPr>
                <a:t>15</a:t>
              </a:r>
              <a:r>
                <a:rPr sz="2600" b="1" spc="-440" dirty="0">
                  <a:solidFill>
                    <a:srgbClr val="FFFFFF"/>
                  </a:solidFill>
                  <a:latin typeface="VeluxGothic-Black"/>
                  <a:cs typeface="VeluxGothic-Black"/>
                </a:rPr>
                <a:t> </a:t>
              </a:r>
              <a:r>
                <a:rPr sz="1400" b="1" spc="-5" dirty="0">
                  <a:solidFill>
                    <a:srgbClr val="FFFFFF"/>
                  </a:solidFill>
                  <a:latin typeface="VeluxGothic-Black"/>
                  <a:cs typeface="VeluxGothic-Black"/>
                </a:rPr>
                <a:t>%</a:t>
              </a:r>
              <a:endParaRPr sz="1400" dirty="0">
                <a:latin typeface="VeluxGothic-Black"/>
                <a:cs typeface="VeluxGothic-Black"/>
              </a:endParaRPr>
            </a:p>
          </p:txBody>
        </p:sp>
        <p:sp>
          <p:nvSpPr>
            <p:cNvPr id="33" name="object 75">
              <a:extLst>
                <a:ext uri="{FF2B5EF4-FFF2-40B4-BE49-F238E27FC236}">
                  <a16:creationId xmlns:a16="http://schemas.microsoft.com/office/drawing/2014/main" id="{A4102649-12FD-472D-981F-D56D59117C83}"/>
                </a:ext>
              </a:extLst>
            </p:cNvPr>
            <p:cNvSpPr txBox="1"/>
            <p:nvPr/>
          </p:nvSpPr>
          <p:spPr>
            <a:xfrm>
              <a:off x="1966184" y="1388328"/>
              <a:ext cx="565150" cy="207010"/>
            </a:xfrm>
            <a:prstGeom prst="rect">
              <a:avLst/>
            </a:prstGeom>
          </p:spPr>
          <p:txBody>
            <a:bodyPr vert="horz" wrap="square" lIns="0" tIns="17145" rIns="0" bIns="0" rtlCol="0">
              <a:spAutoFit/>
            </a:bodyPr>
            <a:lstStyle/>
            <a:p>
              <a:pPr marL="12700">
                <a:lnSpc>
                  <a:spcPct val="100000"/>
                </a:lnSpc>
                <a:spcBef>
                  <a:spcPts val="135"/>
                </a:spcBef>
              </a:pPr>
              <a:r>
                <a:rPr sz="650" b="1" spc="15" dirty="0">
                  <a:solidFill>
                    <a:srgbClr val="FFFFFF"/>
                  </a:solidFill>
                  <a:latin typeface="VeluxGothic-Black"/>
                  <a:cs typeface="VeluxGothic-Black"/>
                </a:rPr>
                <a:t>NEDOSTATEK</a:t>
              </a:r>
              <a:endParaRPr sz="650" dirty="0">
                <a:latin typeface="VeluxGothic-Black"/>
                <a:cs typeface="VeluxGothic-Black"/>
              </a:endParaRPr>
            </a:p>
            <a:p>
              <a:pPr marL="12700">
                <a:lnSpc>
                  <a:spcPct val="100000"/>
                </a:lnSpc>
                <a:spcBef>
                  <a:spcPts val="5"/>
                </a:spcBef>
              </a:pPr>
              <a:r>
                <a:rPr sz="500" b="1" spc="10" dirty="0">
                  <a:solidFill>
                    <a:srgbClr val="FFFFFF"/>
                  </a:solidFill>
                  <a:latin typeface="VeluxGothic-Black"/>
                  <a:cs typeface="VeluxGothic-Black"/>
                </a:rPr>
                <a:t>SVĚTLA</a:t>
              </a:r>
              <a:endParaRPr sz="500" dirty="0">
                <a:latin typeface="VeluxGothic-Black"/>
                <a:cs typeface="VeluxGothic-Black"/>
              </a:endParaRPr>
            </a:p>
          </p:txBody>
        </p:sp>
        <p:sp>
          <p:nvSpPr>
            <p:cNvPr id="34" name="object 76">
              <a:extLst>
                <a:ext uri="{FF2B5EF4-FFF2-40B4-BE49-F238E27FC236}">
                  <a16:creationId xmlns:a16="http://schemas.microsoft.com/office/drawing/2014/main" id="{70BE05D0-C432-4B6B-ABA8-33A7DD9241B1}"/>
                </a:ext>
              </a:extLst>
            </p:cNvPr>
            <p:cNvSpPr txBox="1"/>
            <p:nvPr/>
          </p:nvSpPr>
          <p:spPr>
            <a:xfrm>
              <a:off x="1969582" y="1854784"/>
              <a:ext cx="728980" cy="234950"/>
            </a:xfrm>
            <a:prstGeom prst="rect">
              <a:avLst/>
            </a:prstGeom>
          </p:spPr>
          <p:txBody>
            <a:bodyPr vert="horz" wrap="square" lIns="0" tIns="12700" rIns="0" bIns="0" rtlCol="0">
              <a:spAutoFit/>
            </a:bodyPr>
            <a:lstStyle/>
            <a:p>
              <a:pPr marL="12700" marR="5080">
                <a:lnSpc>
                  <a:spcPct val="105600"/>
                </a:lnSpc>
                <a:spcBef>
                  <a:spcPts val="100"/>
                </a:spcBef>
              </a:pPr>
              <a:r>
                <a:rPr sz="650" b="1" spc="-5" dirty="0">
                  <a:solidFill>
                    <a:srgbClr val="FFFFFF"/>
                  </a:solidFill>
                  <a:latin typeface="VeluxGothic-Black"/>
                  <a:cs typeface="VeluxGothic-Black"/>
                </a:rPr>
                <a:t>Z NÁS ZPŮSOBUJE  ŠPATNOU</a:t>
              </a:r>
              <a:r>
                <a:rPr sz="650" b="1" spc="-30" dirty="0">
                  <a:solidFill>
                    <a:srgbClr val="FFFFFF"/>
                  </a:solidFill>
                  <a:latin typeface="VeluxGothic-Black"/>
                  <a:cs typeface="VeluxGothic-Black"/>
                </a:rPr>
                <a:t> </a:t>
              </a:r>
              <a:r>
                <a:rPr sz="650" b="1" spc="-5" dirty="0">
                  <a:solidFill>
                    <a:srgbClr val="FFFFFF"/>
                  </a:solidFill>
                  <a:latin typeface="VeluxGothic-Black"/>
                  <a:cs typeface="VeluxGothic-Black"/>
                </a:rPr>
                <a:t>NÁLADU</a:t>
              </a:r>
              <a:endParaRPr sz="650">
                <a:latin typeface="VeluxGothic-Black"/>
                <a:cs typeface="VeluxGothic-Black"/>
              </a:endParaRPr>
            </a:p>
          </p:txBody>
        </p:sp>
      </p:grpSp>
      <p:sp>
        <p:nvSpPr>
          <p:cNvPr id="476" name="Title 1">
            <a:extLst>
              <a:ext uri="{FF2B5EF4-FFF2-40B4-BE49-F238E27FC236}">
                <a16:creationId xmlns:a16="http://schemas.microsoft.com/office/drawing/2014/main" id="{16073EEE-015D-4760-97CD-C4290361AC49}"/>
              </a:ext>
            </a:extLst>
          </p:cNvPr>
          <p:cNvSpPr txBox="1">
            <a:spLocks/>
          </p:cNvSpPr>
          <p:nvPr/>
        </p:nvSpPr>
        <p:spPr>
          <a:xfrm>
            <a:off x="501263" y="933450"/>
            <a:ext cx="9518649" cy="457200"/>
          </a:xfrm>
          <a:prstGeom prst="rect">
            <a:avLst/>
          </a:prstGeom>
        </p:spPr>
        <p:txBody>
          <a:bodyPr vert="horz" lIns="0" tIns="0" rIns="0" bIns="0" rtlCol="0" anchor="t" anchorCtr="0">
            <a:noAutofit/>
          </a:bodyPr>
          <a:lstStyle>
            <a:lvl1pPr algn="l" rtl="0" eaLnBrk="1" fontAlgn="base" hangingPunct="1">
              <a:lnSpc>
                <a:spcPct val="90000"/>
              </a:lnSpc>
              <a:spcBef>
                <a:spcPct val="0"/>
              </a:spcBef>
              <a:spcAft>
                <a:spcPct val="0"/>
              </a:spcAft>
              <a:defRPr sz="3500" b="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a:lstStyle>
          <a:p>
            <a:r>
              <a:rPr lang="cs-CZ" kern="0">
                <a:solidFill>
                  <a:schemeClr val="bg1"/>
                </a:solidFill>
              </a:rPr>
              <a:t>Co si myslíme …</a:t>
            </a:r>
            <a:endParaRPr lang="cs-CZ" kern="0" dirty="0">
              <a:solidFill>
                <a:schemeClr val="bg1"/>
              </a:solidFill>
            </a:endParaRPr>
          </a:p>
        </p:txBody>
      </p:sp>
    </p:spTree>
    <p:extLst>
      <p:ext uri="{BB962C8B-B14F-4D97-AF65-F5344CB8AC3E}">
        <p14:creationId xmlns:p14="http://schemas.microsoft.com/office/powerpoint/2010/main" val="146803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23F-A509-4FCF-9C0D-F5225373CAC4}"/>
              </a:ext>
            </a:extLst>
          </p:cNvPr>
          <p:cNvSpPr>
            <a:spLocks noGrp="1"/>
          </p:cNvSpPr>
          <p:nvPr>
            <p:ph type="title"/>
          </p:nvPr>
        </p:nvSpPr>
        <p:spPr/>
        <p:txBody>
          <a:bodyPr/>
          <a:lstStyle/>
          <a:p>
            <a:endParaRPr lang="cs-CZ"/>
          </a:p>
        </p:txBody>
      </p:sp>
      <p:sp>
        <p:nvSpPr>
          <p:cNvPr id="7" name="Slide Number Placeholder 6">
            <a:extLst>
              <a:ext uri="{FF2B5EF4-FFF2-40B4-BE49-F238E27FC236}">
                <a16:creationId xmlns:a16="http://schemas.microsoft.com/office/drawing/2014/main" id="{008E967E-6209-4A19-9D94-ABC0D5F71240}"/>
              </a:ext>
            </a:extLst>
          </p:cNvPr>
          <p:cNvSpPr>
            <a:spLocks noGrp="1"/>
          </p:cNvSpPr>
          <p:nvPr>
            <p:ph type="sldNum" sz="quarter" idx="20"/>
          </p:nvPr>
        </p:nvSpPr>
        <p:spPr/>
        <p:txBody>
          <a:bodyPr/>
          <a:lstStyle/>
          <a:p>
            <a:fld id="{10292E62-ABCD-4E1A-9CD4-1F4D24B7AC52}" type="slidenum">
              <a:rPr lang="en-GB" smtClean="0"/>
              <a:pPr/>
              <a:t>7</a:t>
            </a:fld>
            <a:endParaRPr lang="en-GB" dirty="0"/>
          </a:p>
        </p:txBody>
      </p:sp>
      <p:sp>
        <p:nvSpPr>
          <p:cNvPr id="8" name="Subtitle 7">
            <a:extLst>
              <a:ext uri="{FF2B5EF4-FFF2-40B4-BE49-F238E27FC236}">
                <a16:creationId xmlns:a16="http://schemas.microsoft.com/office/drawing/2014/main" id="{CC0F96A7-67CF-41DF-9479-2D0FE2D1632D}"/>
              </a:ext>
            </a:extLst>
          </p:cNvPr>
          <p:cNvSpPr>
            <a:spLocks noGrp="1"/>
          </p:cNvSpPr>
          <p:nvPr>
            <p:ph type="subTitle" idx="1"/>
          </p:nvPr>
        </p:nvSpPr>
        <p:spPr/>
        <p:txBody>
          <a:bodyPr/>
          <a:lstStyle/>
          <a:p>
            <a:endParaRPr lang="cs-CZ"/>
          </a:p>
        </p:txBody>
      </p:sp>
      <p:pic>
        <p:nvPicPr>
          <p:cNvPr id="466" name="Picture 465">
            <a:extLst>
              <a:ext uri="{FF2B5EF4-FFF2-40B4-BE49-F238E27FC236}">
                <a16:creationId xmlns:a16="http://schemas.microsoft.com/office/drawing/2014/main" id="{CAD9A890-7ECB-4F98-8FEE-BE4155712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 y="4706686"/>
            <a:ext cx="12188825" cy="2133044"/>
          </a:xfrm>
          <a:prstGeom prst="rect">
            <a:avLst/>
          </a:prstGeom>
        </p:spPr>
      </p:pic>
      <p:grpSp>
        <p:nvGrpSpPr>
          <p:cNvPr id="467" name="Group 466">
            <a:extLst>
              <a:ext uri="{FF2B5EF4-FFF2-40B4-BE49-F238E27FC236}">
                <a16:creationId xmlns:a16="http://schemas.microsoft.com/office/drawing/2014/main" id="{0F01A43C-DC8A-436B-88AB-F9133B309E6F}"/>
              </a:ext>
            </a:extLst>
          </p:cNvPr>
          <p:cNvGrpSpPr/>
          <p:nvPr/>
        </p:nvGrpSpPr>
        <p:grpSpPr>
          <a:xfrm>
            <a:off x="477788" y="5289387"/>
            <a:ext cx="4855210" cy="767822"/>
            <a:chOff x="537096" y="4965434"/>
            <a:chExt cx="4855210" cy="767822"/>
          </a:xfrm>
        </p:grpSpPr>
        <p:sp>
          <p:nvSpPr>
            <p:cNvPr id="468" name="object 5">
              <a:extLst>
                <a:ext uri="{FF2B5EF4-FFF2-40B4-BE49-F238E27FC236}">
                  <a16:creationId xmlns:a16="http://schemas.microsoft.com/office/drawing/2014/main" id="{B8F09C36-9C95-4229-B5EC-C83DC8229481}"/>
                </a:ext>
              </a:extLst>
            </p:cNvPr>
            <p:cNvSpPr/>
            <p:nvPr/>
          </p:nvSpPr>
          <p:spPr>
            <a:xfrm>
              <a:off x="549796" y="5733256"/>
              <a:ext cx="4842510" cy="0"/>
            </a:xfrm>
            <a:custGeom>
              <a:avLst/>
              <a:gdLst/>
              <a:ahLst/>
              <a:cxnLst/>
              <a:rect l="l" t="t" r="r" b="b"/>
              <a:pathLst>
                <a:path w="4842510">
                  <a:moveTo>
                    <a:pt x="0" y="0"/>
                  </a:moveTo>
                  <a:lnTo>
                    <a:pt x="4842002" y="0"/>
                  </a:lnTo>
                </a:path>
              </a:pathLst>
            </a:custGeom>
            <a:ln w="10160">
              <a:solidFill>
                <a:srgbClr val="FFFFFF"/>
              </a:solidFill>
            </a:ln>
          </p:spPr>
          <p:txBody>
            <a:bodyPr wrap="square" lIns="0" tIns="0" rIns="0" bIns="0" rtlCol="0"/>
            <a:lstStyle/>
            <a:p>
              <a:endParaRPr/>
            </a:p>
          </p:txBody>
        </p:sp>
        <p:sp>
          <p:nvSpPr>
            <p:cNvPr id="469" name="object 8">
              <a:extLst>
                <a:ext uri="{FF2B5EF4-FFF2-40B4-BE49-F238E27FC236}">
                  <a16:creationId xmlns:a16="http://schemas.microsoft.com/office/drawing/2014/main" id="{9A8B0C9C-37D6-4600-8224-8C2E0D04F638}"/>
                </a:ext>
              </a:extLst>
            </p:cNvPr>
            <p:cNvSpPr txBox="1"/>
            <p:nvPr/>
          </p:nvSpPr>
          <p:spPr>
            <a:xfrm>
              <a:off x="537096" y="5419893"/>
              <a:ext cx="1808480"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VeluxGothic-Light"/>
                  <a:cs typeface="VeluxGothic-Light"/>
                </a:rPr>
                <a:t>The Indoor</a:t>
              </a:r>
              <a:r>
                <a:rPr sz="1500" spc="75" dirty="0">
                  <a:solidFill>
                    <a:srgbClr val="FFFFFF"/>
                  </a:solidFill>
                  <a:latin typeface="VeluxGothic-Light"/>
                  <a:cs typeface="VeluxGothic-Light"/>
                </a:rPr>
                <a:t> </a:t>
              </a:r>
              <a:r>
                <a:rPr sz="1500" spc="10" dirty="0">
                  <a:solidFill>
                    <a:srgbClr val="FFFFFF"/>
                  </a:solidFill>
                  <a:latin typeface="VeluxGothic-Light"/>
                  <a:cs typeface="VeluxGothic-Light"/>
                </a:rPr>
                <a:t>Generation</a:t>
              </a:r>
              <a:endParaRPr sz="1500">
                <a:latin typeface="VeluxGothic-Light"/>
                <a:cs typeface="VeluxGothic-Light"/>
              </a:endParaRPr>
            </a:p>
          </p:txBody>
        </p:sp>
        <p:sp>
          <p:nvSpPr>
            <p:cNvPr id="470" name="object 9">
              <a:extLst>
                <a:ext uri="{FF2B5EF4-FFF2-40B4-BE49-F238E27FC236}">
                  <a16:creationId xmlns:a16="http://schemas.microsoft.com/office/drawing/2014/main" id="{58C5C56E-B3D6-4F85-9162-EA6885FB9F6B}"/>
                </a:ext>
              </a:extLst>
            </p:cNvPr>
            <p:cNvSpPr/>
            <p:nvPr/>
          </p:nvSpPr>
          <p:spPr>
            <a:xfrm>
              <a:off x="797375" y="5143951"/>
              <a:ext cx="178371" cy="248919"/>
            </a:xfrm>
            <a:prstGeom prst="rect">
              <a:avLst/>
            </a:prstGeom>
            <a:blipFill>
              <a:blip r:embed="rId3" cstate="print"/>
              <a:stretch>
                <a:fillRect/>
              </a:stretch>
            </a:blipFill>
          </p:spPr>
          <p:txBody>
            <a:bodyPr wrap="square" lIns="0" tIns="0" rIns="0" bIns="0" rtlCol="0"/>
            <a:lstStyle/>
            <a:p>
              <a:endParaRPr/>
            </a:p>
          </p:txBody>
        </p:sp>
        <p:sp>
          <p:nvSpPr>
            <p:cNvPr id="471" name="object 10">
              <a:extLst>
                <a:ext uri="{FF2B5EF4-FFF2-40B4-BE49-F238E27FC236}">
                  <a16:creationId xmlns:a16="http://schemas.microsoft.com/office/drawing/2014/main" id="{ADFB17C3-82F2-4EE3-8698-3D514BE412B2}"/>
                </a:ext>
              </a:extLst>
            </p:cNvPr>
            <p:cNvSpPr/>
            <p:nvPr/>
          </p:nvSpPr>
          <p:spPr>
            <a:xfrm>
              <a:off x="549744" y="5243665"/>
              <a:ext cx="154228" cy="148589"/>
            </a:xfrm>
            <a:prstGeom prst="rect">
              <a:avLst/>
            </a:prstGeom>
            <a:blipFill>
              <a:blip r:embed="rId4" cstate="print"/>
              <a:stretch>
                <a:fillRect/>
              </a:stretch>
            </a:blipFill>
          </p:spPr>
          <p:txBody>
            <a:bodyPr wrap="square" lIns="0" tIns="0" rIns="0" bIns="0" rtlCol="0"/>
            <a:lstStyle/>
            <a:p>
              <a:endParaRPr/>
            </a:p>
          </p:txBody>
        </p:sp>
        <p:sp>
          <p:nvSpPr>
            <p:cNvPr id="472" name="object 11">
              <a:extLst>
                <a:ext uri="{FF2B5EF4-FFF2-40B4-BE49-F238E27FC236}">
                  <a16:creationId xmlns:a16="http://schemas.microsoft.com/office/drawing/2014/main" id="{E393C541-DBFE-4356-8E35-D1E846CAAEAA}"/>
                </a:ext>
              </a:extLst>
            </p:cNvPr>
            <p:cNvSpPr/>
            <p:nvPr/>
          </p:nvSpPr>
          <p:spPr>
            <a:xfrm>
              <a:off x="1041059" y="5073490"/>
              <a:ext cx="189865" cy="318770"/>
            </a:xfrm>
            <a:custGeom>
              <a:avLst/>
              <a:gdLst/>
              <a:ahLst/>
              <a:cxnLst/>
              <a:rect l="l" t="t" r="r" b="b"/>
              <a:pathLst>
                <a:path w="189865" h="318770">
                  <a:moveTo>
                    <a:pt x="12585" y="265430"/>
                  </a:moveTo>
                  <a:lnTo>
                    <a:pt x="11874" y="265430"/>
                  </a:lnTo>
                  <a:lnTo>
                    <a:pt x="5651" y="267970"/>
                  </a:lnTo>
                  <a:lnTo>
                    <a:pt x="2565" y="267970"/>
                  </a:lnTo>
                  <a:lnTo>
                    <a:pt x="850" y="274320"/>
                  </a:lnTo>
                  <a:lnTo>
                    <a:pt x="2133" y="278130"/>
                  </a:lnTo>
                  <a:lnTo>
                    <a:pt x="4508" y="281940"/>
                  </a:lnTo>
                  <a:lnTo>
                    <a:pt x="2844" y="295910"/>
                  </a:lnTo>
                  <a:lnTo>
                    <a:pt x="2311" y="299720"/>
                  </a:lnTo>
                  <a:lnTo>
                    <a:pt x="0" y="308610"/>
                  </a:lnTo>
                  <a:lnTo>
                    <a:pt x="1409" y="311150"/>
                  </a:lnTo>
                  <a:lnTo>
                    <a:pt x="7404" y="317500"/>
                  </a:lnTo>
                  <a:lnTo>
                    <a:pt x="8763" y="318770"/>
                  </a:lnTo>
                  <a:lnTo>
                    <a:pt x="21526" y="318770"/>
                  </a:lnTo>
                  <a:lnTo>
                    <a:pt x="21831" y="317500"/>
                  </a:lnTo>
                  <a:lnTo>
                    <a:pt x="18605" y="314960"/>
                  </a:lnTo>
                  <a:lnTo>
                    <a:pt x="17818" y="313690"/>
                  </a:lnTo>
                  <a:lnTo>
                    <a:pt x="15214" y="309880"/>
                  </a:lnTo>
                  <a:lnTo>
                    <a:pt x="12865" y="302260"/>
                  </a:lnTo>
                  <a:lnTo>
                    <a:pt x="13246" y="295910"/>
                  </a:lnTo>
                  <a:lnTo>
                    <a:pt x="15824" y="288290"/>
                  </a:lnTo>
                  <a:lnTo>
                    <a:pt x="20447" y="285750"/>
                  </a:lnTo>
                  <a:lnTo>
                    <a:pt x="21031" y="284480"/>
                  </a:lnTo>
                  <a:lnTo>
                    <a:pt x="26543" y="283210"/>
                  </a:lnTo>
                  <a:lnTo>
                    <a:pt x="38188" y="280670"/>
                  </a:lnTo>
                  <a:lnTo>
                    <a:pt x="77470" y="280670"/>
                  </a:lnTo>
                  <a:lnTo>
                    <a:pt x="78079" y="279400"/>
                  </a:lnTo>
                  <a:lnTo>
                    <a:pt x="81682" y="275590"/>
                  </a:lnTo>
                  <a:lnTo>
                    <a:pt x="86347" y="269240"/>
                  </a:lnTo>
                  <a:lnTo>
                    <a:pt x="87546" y="266700"/>
                  </a:lnTo>
                  <a:lnTo>
                    <a:pt x="14097" y="266700"/>
                  </a:lnTo>
                  <a:lnTo>
                    <a:pt x="12585" y="265430"/>
                  </a:lnTo>
                  <a:close/>
                </a:path>
                <a:path w="189865" h="318770">
                  <a:moveTo>
                    <a:pt x="163735" y="209550"/>
                  </a:moveTo>
                  <a:lnTo>
                    <a:pt x="103670" y="209550"/>
                  </a:lnTo>
                  <a:lnTo>
                    <a:pt x="108813" y="215900"/>
                  </a:lnTo>
                  <a:lnTo>
                    <a:pt x="135712" y="229870"/>
                  </a:lnTo>
                  <a:lnTo>
                    <a:pt x="135496" y="234950"/>
                  </a:lnTo>
                  <a:lnTo>
                    <a:pt x="127736" y="248920"/>
                  </a:lnTo>
                  <a:lnTo>
                    <a:pt x="126606" y="254000"/>
                  </a:lnTo>
                  <a:lnTo>
                    <a:pt x="126022" y="257810"/>
                  </a:lnTo>
                  <a:lnTo>
                    <a:pt x="125222" y="267970"/>
                  </a:lnTo>
                  <a:lnTo>
                    <a:pt x="127711" y="285750"/>
                  </a:lnTo>
                  <a:lnTo>
                    <a:pt x="127139" y="293370"/>
                  </a:lnTo>
                  <a:lnTo>
                    <a:pt x="123837" y="300990"/>
                  </a:lnTo>
                  <a:lnTo>
                    <a:pt x="122948" y="303530"/>
                  </a:lnTo>
                  <a:lnTo>
                    <a:pt x="124650" y="304800"/>
                  </a:lnTo>
                  <a:lnTo>
                    <a:pt x="125488" y="304800"/>
                  </a:lnTo>
                  <a:lnTo>
                    <a:pt x="134645" y="306070"/>
                  </a:lnTo>
                  <a:lnTo>
                    <a:pt x="141274" y="309880"/>
                  </a:lnTo>
                  <a:lnTo>
                    <a:pt x="145122" y="318770"/>
                  </a:lnTo>
                  <a:lnTo>
                    <a:pt x="165976" y="318770"/>
                  </a:lnTo>
                  <a:lnTo>
                    <a:pt x="167017" y="317500"/>
                  </a:lnTo>
                  <a:lnTo>
                    <a:pt x="163918" y="313690"/>
                  </a:lnTo>
                  <a:lnTo>
                    <a:pt x="159092" y="309880"/>
                  </a:lnTo>
                  <a:lnTo>
                    <a:pt x="155778" y="308610"/>
                  </a:lnTo>
                  <a:lnTo>
                    <a:pt x="154762" y="308610"/>
                  </a:lnTo>
                  <a:lnTo>
                    <a:pt x="153809" y="307340"/>
                  </a:lnTo>
                  <a:lnTo>
                    <a:pt x="153238" y="307340"/>
                  </a:lnTo>
                  <a:lnTo>
                    <a:pt x="151269" y="303530"/>
                  </a:lnTo>
                  <a:lnTo>
                    <a:pt x="142227" y="293370"/>
                  </a:lnTo>
                  <a:lnTo>
                    <a:pt x="141389" y="292100"/>
                  </a:lnTo>
                  <a:lnTo>
                    <a:pt x="140314" y="285750"/>
                  </a:lnTo>
                  <a:lnTo>
                    <a:pt x="141257" y="278130"/>
                  </a:lnTo>
                  <a:lnTo>
                    <a:pt x="143355" y="270510"/>
                  </a:lnTo>
                  <a:lnTo>
                    <a:pt x="146710" y="261620"/>
                  </a:lnTo>
                  <a:lnTo>
                    <a:pt x="147586" y="257810"/>
                  </a:lnTo>
                  <a:lnTo>
                    <a:pt x="154235" y="246380"/>
                  </a:lnTo>
                  <a:lnTo>
                    <a:pt x="157343" y="240030"/>
                  </a:lnTo>
                  <a:lnTo>
                    <a:pt x="160560" y="233680"/>
                  </a:lnTo>
                  <a:lnTo>
                    <a:pt x="163576" y="227330"/>
                  </a:lnTo>
                  <a:lnTo>
                    <a:pt x="167556" y="218440"/>
                  </a:lnTo>
                  <a:lnTo>
                    <a:pt x="166689" y="213360"/>
                  </a:lnTo>
                  <a:lnTo>
                    <a:pt x="163735" y="209550"/>
                  </a:lnTo>
                  <a:close/>
                </a:path>
                <a:path w="189865" h="318770">
                  <a:moveTo>
                    <a:pt x="73571" y="280670"/>
                  </a:moveTo>
                  <a:lnTo>
                    <a:pt x="50812" y="280670"/>
                  </a:lnTo>
                  <a:lnTo>
                    <a:pt x="52666" y="281940"/>
                  </a:lnTo>
                  <a:lnTo>
                    <a:pt x="64376" y="281940"/>
                  </a:lnTo>
                  <a:lnTo>
                    <a:pt x="73571" y="280670"/>
                  </a:lnTo>
                  <a:close/>
                </a:path>
                <a:path w="189865" h="318770">
                  <a:moveTo>
                    <a:pt x="49593" y="261620"/>
                  </a:moveTo>
                  <a:lnTo>
                    <a:pt x="39687" y="261620"/>
                  </a:lnTo>
                  <a:lnTo>
                    <a:pt x="35255" y="264160"/>
                  </a:lnTo>
                  <a:lnTo>
                    <a:pt x="31051" y="266700"/>
                  </a:lnTo>
                  <a:lnTo>
                    <a:pt x="87546" y="266700"/>
                  </a:lnTo>
                  <a:lnTo>
                    <a:pt x="89346" y="262890"/>
                  </a:lnTo>
                  <a:lnTo>
                    <a:pt x="53606" y="262890"/>
                  </a:lnTo>
                  <a:lnTo>
                    <a:pt x="49593" y="261620"/>
                  </a:lnTo>
                  <a:close/>
                </a:path>
                <a:path w="189865" h="318770">
                  <a:moveTo>
                    <a:pt x="150634" y="95250"/>
                  </a:moveTo>
                  <a:lnTo>
                    <a:pt x="85420" y="95250"/>
                  </a:lnTo>
                  <a:lnTo>
                    <a:pt x="86093" y="96520"/>
                  </a:lnTo>
                  <a:lnTo>
                    <a:pt x="86664" y="96520"/>
                  </a:lnTo>
                  <a:lnTo>
                    <a:pt x="86729" y="97790"/>
                  </a:lnTo>
                  <a:lnTo>
                    <a:pt x="86799" y="102870"/>
                  </a:lnTo>
                  <a:lnTo>
                    <a:pt x="86434" y="106680"/>
                  </a:lnTo>
                  <a:lnTo>
                    <a:pt x="85459" y="114300"/>
                  </a:lnTo>
                  <a:lnTo>
                    <a:pt x="84251" y="121920"/>
                  </a:lnTo>
                  <a:lnTo>
                    <a:pt x="81989" y="137160"/>
                  </a:lnTo>
                  <a:lnTo>
                    <a:pt x="81927" y="139700"/>
                  </a:lnTo>
                  <a:lnTo>
                    <a:pt x="82042" y="142240"/>
                  </a:lnTo>
                  <a:lnTo>
                    <a:pt x="81419" y="143510"/>
                  </a:lnTo>
                  <a:lnTo>
                    <a:pt x="78587" y="151130"/>
                  </a:lnTo>
                  <a:lnTo>
                    <a:pt x="71412" y="158750"/>
                  </a:lnTo>
                  <a:lnTo>
                    <a:pt x="68554" y="163830"/>
                  </a:lnTo>
                  <a:lnTo>
                    <a:pt x="65747" y="200660"/>
                  </a:lnTo>
                  <a:lnTo>
                    <a:pt x="66104" y="217170"/>
                  </a:lnTo>
                  <a:lnTo>
                    <a:pt x="66535" y="231140"/>
                  </a:lnTo>
                  <a:lnTo>
                    <a:pt x="65506" y="236220"/>
                  </a:lnTo>
                  <a:lnTo>
                    <a:pt x="63574" y="246380"/>
                  </a:lnTo>
                  <a:lnTo>
                    <a:pt x="61412" y="255270"/>
                  </a:lnTo>
                  <a:lnTo>
                    <a:pt x="58586" y="260350"/>
                  </a:lnTo>
                  <a:lnTo>
                    <a:pt x="54660" y="262890"/>
                  </a:lnTo>
                  <a:lnTo>
                    <a:pt x="89346" y="262890"/>
                  </a:lnTo>
                  <a:lnTo>
                    <a:pt x="100406" y="209550"/>
                  </a:lnTo>
                  <a:lnTo>
                    <a:pt x="163735" y="209550"/>
                  </a:lnTo>
                  <a:lnTo>
                    <a:pt x="161766" y="207010"/>
                  </a:lnTo>
                  <a:lnTo>
                    <a:pt x="153581" y="198120"/>
                  </a:lnTo>
                  <a:lnTo>
                    <a:pt x="138364" y="185420"/>
                  </a:lnTo>
                  <a:lnTo>
                    <a:pt x="132540" y="180340"/>
                  </a:lnTo>
                  <a:lnTo>
                    <a:pt x="129425" y="177800"/>
                  </a:lnTo>
                  <a:lnTo>
                    <a:pt x="127444" y="175260"/>
                  </a:lnTo>
                  <a:lnTo>
                    <a:pt x="126619" y="162560"/>
                  </a:lnTo>
                  <a:lnTo>
                    <a:pt x="126225" y="153670"/>
                  </a:lnTo>
                  <a:lnTo>
                    <a:pt x="130086" y="139700"/>
                  </a:lnTo>
                  <a:lnTo>
                    <a:pt x="131787" y="135890"/>
                  </a:lnTo>
                  <a:lnTo>
                    <a:pt x="156394" y="135890"/>
                  </a:lnTo>
                  <a:lnTo>
                    <a:pt x="154609" y="134620"/>
                  </a:lnTo>
                  <a:lnTo>
                    <a:pt x="152984" y="130810"/>
                  </a:lnTo>
                  <a:lnTo>
                    <a:pt x="151447" y="125730"/>
                  </a:lnTo>
                  <a:lnTo>
                    <a:pt x="148323" y="115570"/>
                  </a:lnTo>
                  <a:lnTo>
                    <a:pt x="146646" y="102870"/>
                  </a:lnTo>
                  <a:lnTo>
                    <a:pt x="149656" y="97790"/>
                  </a:lnTo>
                  <a:lnTo>
                    <a:pt x="150164" y="96520"/>
                  </a:lnTo>
                  <a:lnTo>
                    <a:pt x="150634" y="95250"/>
                  </a:lnTo>
                  <a:close/>
                </a:path>
                <a:path w="189865" h="318770">
                  <a:moveTo>
                    <a:pt x="189191" y="181610"/>
                  </a:moveTo>
                  <a:lnTo>
                    <a:pt x="184340" y="181610"/>
                  </a:lnTo>
                  <a:lnTo>
                    <a:pt x="184010" y="182880"/>
                  </a:lnTo>
                  <a:lnTo>
                    <a:pt x="182702" y="185420"/>
                  </a:lnTo>
                  <a:lnTo>
                    <a:pt x="182384" y="186690"/>
                  </a:lnTo>
                  <a:lnTo>
                    <a:pt x="183438" y="187960"/>
                  </a:lnTo>
                  <a:lnTo>
                    <a:pt x="189357" y="182880"/>
                  </a:lnTo>
                  <a:lnTo>
                    <a:pt x="189191" y="181610"/>
                  </a:lnTo>
                  <a:close/>
                </a:path>
                <a:path w="189865" h="318770">
                  <a:moveTo>
                    <a:pt x="156394" y="135890"/>
                  </a:moveTo>
                  <a:lnTo>
                    <a:pt x="131787" y="135890"/>
                  </a:lnTo>
                  <a:lnTo>
                    <a:pt x="136702" y="143510"/>
                  </a:lnTo>
                  <a:lnTo>
                    <a:pt x="142443" y="151130"/>
                  </a:lnTo>
                  <a:lnTo>
                    <a:pt x="145999" y="153670"/>
                  </a:lnTo>
                  <a:lnTo>
                    <a:pt x="167919" y="156210"/>
                  </a:lnTo>
                  <a:lnTo>
                    <a:pt x="169697" y="157480"/>
                  </a:lnTo>
                  <a:lnTo>
                    <a:pt x="169443" y="161290"/>
                  </a:lnTo>
                  <a:lnTo>
                    <a:pt x="170332" y="162560"/>
                  </a:lnTo>
                  <a:lnTo>
                    <a:pt x="171272" y="163830"/>
                  </a:lnTo>
                  <a:lnTo>
                    <a:pt x="171742" y="166370"/>
                  </a:lnTo>
                  <a:lnTo>
                    <a:pt x="170357" y="170180"/>
                  </a:lnTo>
                  <a:lnTo>
                    <a:pt x="170459" y="172720"/>
                  </a:lnTo>
                  <a:lnTo>
                    <a:pt x="172351" y="175260"/>
                  </a:lnTo>
                  <a:lnTo>
                    <a:pt x="173951" y="177800"/>
                  </a:lnTo>
                  <a:lnTo>
                    <a:pt x="172796" y="180340"/>
                  </a:lnTo>
                  <a:lnTo>
                    <a:pt x="170383" y="181610"/>
                  </a:lnTo>
                  <a:lnTo>
                    <a:pt x="172910" y="184150"/>
                  </a:lnTo>
                  <a:lnTo>
                    <a:pt x="175221" y="182880"/>
                  </a:lnTo>
                  <a:lnTo>
                    <a:pt x="182562" y="182880"/>
                  </a:lnTo>
                  <a:lnTo>
                    <a:pt x="183311" y="181610"/>
                  </a:lnTo>
                  <a:lnTo>
                    <a:pt x="189191" y="181610"/>
                  </a:lnTo>
                  <a:lnTo>
                    <a:pt x="188696" y="177800"/>
                  </a:lnTo>
                  <a:lnTo>
                    <a:pt x="186156" y="170180"/>
                  </a:lnTo>
                  <a:lnTo>
                    <a:pt x="183781" y="165100"/>
                  </a:lnTo>
                  <a:lnTo>
                    <a:pt x="185089" y="162560"/>
                  </a:lnTo>
                  <a:lnTo>
                    <a:pt x="182372" y="157480"/>
                  </a:lnTo>
                  <a:lnTo>
                    <a:pt x="178398" y="152400"/>
                  </a:lnTo>
                  <a:lnTo>
                    <a:pt x="170672" y="146050"/>
                  </a:lnTo>
                  <a:lnTo>
                    <a:pt x="156394" y="135890"/>
                  </a:lnTo>
                  <a:close/>
                </a:path>
                <a:path w="189865" h="318770">
                  <a:moveTo>
                    <a:pt x="182562" y="182880"/>
                  </a:moveTo>
                  <a:lnTo>
                    <a:pt x="175221" y="182880"/>
                  </a:lnTo>
                  <a:lnTo>
                    <a:pt x="177800" y="184150"/>
                  </a:lnTo>
                  <a:lnTo>
                    <a:pt x="181813" y="184150"/>
                  </a:lnTo>
                  <a:lnTo>
                    <a:pt x="182562" y="182880"/>
                  </a:lnTo>
                  <a:close/>
                </a:path>
                <a:path w="189865" h="318770">
                  <a:moveTo>
                    <a:pt x="33185" y="167640"/>
                  </a:moveTo>
                  <a:lnTo>
                    <a:pt x="32143" y="167640"/>
                  </a:lnTo>
                  <a:lnTo>
                    <a:pt x="31889" y="168910"/>
                  </a:lnTo>
                  <a:lnTo>
                    <a:pt x="31788" y="171450"/>
                  </a:lnTo>
                  <a:lnTo>
                    <a:pt x="31445" y="172720"/>
                  </a:lnTo>
                  <a:lnTo>
                    <a:pt x="32080" y="176530"/>
                  </a:lnTo>
                  <a:lnTo>
                    <a:pt x="33528" y="177800"/>
                  </a:lnTo>
                  <a:lnTo>
                    <a:pt x="38227" y="182880"/>
                  </a:lnTo>
                  <a:lnTo>
                    <a:pt x="40157" y="182880"/>
                  </a:lnTo>
                  <a:lnTo>
                    <a:pt x="52793" y="179070"/>
                  </a:lnTo>
                  <a:lnTo>
                    <a:pt x="55168" y="175260"/>
                  </a:lnTo>
                  <a:lnTo>
                    <a:pt x="56083" y="170180"/>
                  </a:lnTo>
                  <a:lnTo>
                    <a:pt x="35623" y="170180"/>
                  </a:lnTo>
                  <a:lnTo>
                    <a:pt x="34556" y="168910"/>
                  </a:lnTo>
                  <a:lnTo>
                    <a:pt x="33185" y="167640"/>
                  </a:lnTo>
                  <a:close/>
                </a:path>
                <a:path w="189865" h="318770">
                  <a:moveTo>
                    <a:pt x="171665" y="40640"/>
                  </a:moveTo>
                  <a:lnTo>
                    <a:pt x="89839" y="40640"/>
                  </a:lnTo>
                  <a:lnTo>
                    <a:pt x="76949" y="50800"/>
                  </a:lnTo>
                  <a:lnTo>
                    <a:pt x="68910" y="66040"/>
                  </a:lnTo>
                  <a:lnTo>
                    <a:pt x="65697" y="86360"/>
                  </a:lnTo>
                  <a:lnTo>
                    <a:pt x="64617" y="90170"/>
                  </a:lnTo>
                  <a:lnTo>
                    <a:pt x="48490" y="127000"/>
                  </a:lnTo>
                  <a:lnTo>
                    <a:pt x="46443" y="158750"/>
                  </a:lnTo>
                  <a:lnTo>
                    <a:pt x="44424" y="161290"/>
                  </a:lnTo>
                  <a:lnTo>
                    <a:pt x="40309" y="167640"/>
                  </a:lnTo>
                  <a:lnTo>
                    <a:pt x="38874" y="168910"/>
                  </a:lnTo>
                  <a:lnTo>
                    <a:pt x="37858" y="170180"/>
                  </a:lnTo>
                  <a:lnTo>
                    <a:pt x="56083" y="170180"/>
                  </a:lnTo>
                  <a:lnTo>
                    <a:pt x="56946" y="163830"/>
                  </a:lnTo>
                  <a:lnTo>
                    <a:pt x="57188" y="160020"/>
                  </a:lnTo>
                  <a:lnTo>
                    <a:pt x="58206" y="151130"/>
                  </a:lnTo>
                  <a:lnTo>
                    <a:pt x="72364" y="124460"/>
                  </a:lnTo>
                  <a:lnTo>
                    <a:pt x="81432" y="100330"/>
                  </a:lnTo>
                  <a:lnTo>
                    <a:pt x="82994" y="96520"/>
                  </a:lnTo>
                  <a:lnTo>
                    <a:pt x="84239" y="96520"/>
                  </a:lnTo>
                  <a:lnTo>
                    <a:pt x="84620" y="95250"/>
                  </a:lnTo>
                  <a:lnTo>
                    <a:pt x="150634" y="95250"/>
                  </a:lnTo>
                  <a:lnTo>
                    <a:pt x="151574" y="82550"/>
                  </a:lnTo>
                  <a:lnTo>
                    <a:pt x="144411" y="69850"/>
                  </a:lnTo>
                  <a:lnTo>
                    <a:pt x="144995" y="60960"/>
                  </a:lnTo>
                  <a:lnTo>
                    <a:pt x="149758" y="54610"/>
                  </a:lnTo>
                  <a:lnTo>
                    <a:pt x="150634" y="52070"/>
                  </a:lnTo>
                  <a:lnTo>
                    <a:pt x="152476" y="50800"/>
                  </a:lnTo>
                  <a:lnTo>
                    <a:pt x="169329" y="50800"/>
                  </a:lnTo>
                  <a:lnTo>
                    <a:pt x="169189" y="46990"/>
                  </a:lnTo>
                  <a:lnTo>
                    <a:pt x="169849" y="45720"/>
                  </a:lnTo>
                  <a:lnTo>
                    <a:pt x="171450" y="45720"/>
                  </a:lnTo>
                  <a:lnTo>
                    <a:pt x="170700" y="43180"/>
                  </a:lnTo>
                  <a:lnTo>
                    <a:pt x="170903" y="41910"/>
                  </a:lnTo>
                  <a:lnTo>
                    <a:pt x="171513" y="41910"/>
                  </a:lnTo>
                  <a:lnTo>
                    <a:pt x="171665" y="40640"/>
                  </a:lnTo>
                  <a:close/>
                </a:path>
                <a:path w="189865" h="318770">
                  <a:moveTo>
                    <a:pt x="168300" y="50800"/>
                  </a:moveTo>
                  <a:lnTo>
                    <a:pt x="159042" y="50800"/>
                  </a:lnTo>
                  <a:lnTo>
                    <a:pt x="164147" y="52070"/>
                  </a:lnTo>
                  <a:lnTo>
                    <a:pt x="167538" y="52070"/>
                  </a:lnTo>
                  <a:lnTo>
                    <a:pt x="168300" y="50800"/>
                  </a:lnTo>
                  <a:close/>
                </a:path>
                <a:path w="189865" h="318770">
                  <a:moveTo>
                    <a:pt x="156425" y="0"/>
                  </a:moveTo>
                  <a:lnTo>
                    <a:pt x="144500" y="0"/>
                  </a:lnTo>
                  <a:lnTo>
                    <a:pt x="142011" y="1270"/>
                  </a:lnTo>
                  <a:lnTo>
                    <a:pt x="136032" y="5080"/>
                  </a:lnTo>
                  <a:lnTo>
                    <a:pt x="130490" y="11430"/>
                  </a:lnTo>
                  <a:lnTo>
                    <a:pt x="125861" y="17780"/>
                  </a:lnTo>
                  <a:lnTo>
                    <a:pt x="122605" y="24130"/>
                  </a:lnTo>
                  <a:lnTo>
                    <a:pt x="115976" y="34290"/>
                  </a:lnTo>
                  <a:lnTo>
                    <a:pt x="93865" y="36830"/>
                  </a:lnTo>
                  <a:lnTo>
                    <a:pt x="90195" y="40640"/>
                  </a:lnTo>
                  <a:lnTo>
                    <a:pt x="171792" y="40640"/>
                  </a:lnTo>
                  <a:lnTo>
                    <a:pt x="172631" y="39370"/>
                  </a:lnTo>
                  <a:lnTo>
                    <a:pt x="175006" y="39370"/>
                  </a:lnTo>
                  <a:lnTo>
                    <a:pt x="175323" y="36830"/>
                  </a:lnTo>
                  <a:lnTo>
                    <a:pt x="173621" y="34290"/>
                  </a:lnTo>
                  <a:lnTo>
                    <a:pt x="173151" y="33020"/>
                  </a:lnTo>
                  <a:lnTo>
                    <a:pt x="171094" y="27940"/>
                  </a:lnTo>
                  <a:lnTo>
                    <a:pt x="171208" y="26670"/>
                  </a:lnTo>
                  <a:lnTo>
                    <a:pt x="171538" y="25400"/>
                  </a:lnTo>
                  <a:lnTo>
                    <a:pt x="172618" y="22860"/>
                  </a:lnTo>
                  <a:lnTo>
                    <a:pt x="172529" y="21590"/>
                  </a:lnTo>
                  <a:lnTo>
                    <a:pt x="171411" y="20320"/>
                  </a:lnTo>
                  <a:lnTo>
                    <a:pt x="170802" y="19050"/>
                  </a:lnTo>
                  <a:lnTo>
                    <a:pt x="168338" y="15240"/>
                  </a:lnTo>
                  <a:lnTo>
                    <a:pt x="165087" y="8890"/>
                  </a:lnTo>
                  <a:lnTo>
                    <a:pt x="164579" y="7620"/>
                  </a:lnTo>
                  <a:lnTo>
                    <a:pt x="156425" y="0"/>
                  </a:lnTo>
                  <a:close/>
                </a:path>
              </a:pathLst>
            </a:custGeom>
            <a:solidFill>
              <a:srgbClr val="FFFFFF"/>
            </a:solidFill>
          </p:spPr>
          <p:txBody>
            <a:bodyPr wrap="square" lIns="0" tIns="0" rIns="0" bIns="0" rtlCol="0"/>
            <a:lstStyle/>
            <a:p>
              <a:endParaRPr/>
            </a:p>
          </p:txBody>
        </p:sp>
        <p:sp>
          <p:nvSpPr>
            <p:cNvPr id="473" name="object 12">
              <a:extLst>
                <a:ext uri="{FF2B5EF4-FFF2-40B4-BE49-F238E27FC236}">
                  <a16:creationId xmlns:a16="http://schemas.microsoft.com/office/drawing/2014/main" id="{20EB6008-973D-4D94-86D6-9456E6E510C6}"/>
                </a:ext>
              </a:extLst>
            </p:cNvPr>
            <p:cNvSpPr/>
            <p:nvPr/>
          </p:nvSpPr>
          <p:spPr>
            <a:xfrm>
              <a:off x="1337998" y="4965434"/>
              <a:ext cx="252729" cy="440690"/>
            </a:xfrm>
            <a:custGeom>
              <a:avLst/>
              <a:gdLst/>
              <a:ahLst/>
              <a:cxnLst/>
              <a:rect l="l" t="t" r="r" b="b"/>
              <a:pathLst>
                <a:path w="252730" h="440690">
                  <a:moveTo>
                    <a:pt x="126187" y="0"/>
                  </a:moveTo>
                  <a:lnTo>
                    <a:pt x="0" y="72389"/>
                  </a:lnTo>
                  <a:lnTo>
                    <a:pt x="0" y="440689"/>
                  </a:lnTo>
                  <a:lnTo>
                    <a:pt x="252361" y="440689"/>
                  </a:lnTo>
                  <a:lnTo>
                    <a:pt x="252361" y="419099"/>
                  </a:lnTo>
                  <a:lnTo>
                    <a:pt x="184759" y="419099"/>
                  </a:lnTo>
                  <a:lnTo>
                    <a:pt x="183260" y="417829"/>
                  </a:lnTo>
                  <a:lnTo>
                    <a:pt x="52819" y="417829"/>
                  </a:lnTo>
                  <a:lnTo>
                    <a:pt x="48247" y="416559"/>
                  </a:lnTo>
                  <a:lnTo>
                    <a:pt x="42049" y="412749"/>
                  </a:lnTo>
                  <a:lnTo>
                    <a:pt x="38569" y="410209"/>
                  </a:lnTo>
                  <a:lnTo>
                    <a:pt x="35839" y="393699"/>
                  </a:lnTo>
                  <a:lnTo>
                    <a:pt x="30403" y="391159"/>
                  </a:lnTo>
                  <a:lnTo>
                    <a:pt x="24066" y="386079"/>
                  </a:lnTo>
                  <a:lnTo>
                    <a:pt x="26796" y="379729"/>
                  </a:lnTo>
                  <a:lnTo>
                    <a:pt x="31394" y="378459"/>
                  </a:lnTo>
                  <a:lnTo>
                    <a:pt x="36107" y="375919"/>
                  </a:lnTo>
                  <a:lnTo>
                    <a:pt x="41294" y="369569"/>
                  </a:lnTo>
                  <a:lnTo>
                    <a:pt x="45956" y="361949"/>
                  </a:lnTo>
                  <a:lnTo>
                    <a:pt x="49098" y="354329"/>
                  </a:lnTo>
                  <a:lnTo>
                    <a:pt x="52519" y="346709"/>
                  </a:lnTo>
                  <a:lnTo>
                    <a:pt x="58596" y="339089"/>
                  </a:lnTo>
                  <a:lnTo>
                    <a:pt x="66109" y="331469"/>
                  </a:lnTo>
                  <a:lnTo>
                    <a:pt x="73837" y="326389"/>
                  </a:lnTo>
                  <a:lnTo>
                    <a:pt x="82003" y="322579"/>
                  </a:lnTo>
                  <a:lnTo>
                    <a:pt x="85204" y="314959"/>
                  </a:lnTo>
                  <a:lnTo>
                    <a:pt x="85318" y="306069"/>
                  </a:lnTo>
                  <a:lnTo>
                    <a:pt x="86683" y="290829"/>
                  </a:lnTo>
                  <a:lnTo>
                    <a:pt x="87799" y="283209"/>
                  </a:lnTo>
                  <a:lnTo>
                    <a:pt x="70154" y="283209"/>
                  </a:lnTo>
                  <a:lnTo>
                    <a:pt x="68554" y="281939"/>
                  </a:lnTo>
                  <a:lnTo>
                    <a:pt x="67373" y="281939"/>
                  </a:lnTo>
                  <a:lnTo>
                    <a:pt x="65633" y="280669"/>
                  </a:lnTo>
                  <a:lnTo>
                    <a:pt x="63728" y="280669"/>
                  </a:lnTo>
                  <a:lnTo>
                    <a:pt x="61696" y="278129"/>
                  </a:lnTo>
                  <a:lnTo>
                    <a:pt x="60731" y="276859"/>
                  </a:lnTo>
                  <a:lnTo>
                    <a:pt x="60337" y="276859"/>
                  </a:lnTo>
                  <a:lnTo>
                    <a:pt x="59359" y="274319"/>
                  </a:lnTo>
                  <a:lnTo>
                    <a:pt x="59232" y="273049"/>
                  </a:lnTo>
                  <a:lnTo>
                    <a:pt x="59143" y="265429"/>
                  </a:lnTo>
                  <a:lnTo>
                    <a:pt x="58559" y="262889"/>
                  </a:lnTo>
                  <a:lnTo>
                    <a:pt x="58712" y="260349"/>
                  </a:lnTo>
                  <a:lnTo>
                    <a:pt x="59918" y="256539"/>
                  </a:lnTo>
                  <a:lnTo>
                    <a:pt x="63817" y="248919"/>
                  </a:lnTo>
                  <a:lnTo>
                    <a:pt x="64033" y="248919"/>
                  </a:lnTo>
                  <a:lnTo>
                    <a:pt x="63715" y="245109"/>
                  </a:lnTo>
                  <a:lnTo>
                    <a:pt x="62395" y="238759"/>
                  </a:lnTo>
                  <a:lnTo>
                    <a:pt x="60020" y="231139"/>
                  </a:lnTo>
                  <a:lnTo>
                    <a:pt x="59029" y="222249"/>
                  </a:lnTo>
                  <a:lnTo>
                    <a:pt x="59550" y="213359"/>
                  </a:lnTo>
                  <a:lnTo>
                    <a:pt x="59816" y="212089"/>
                  </a:lnTo>
                  <a:lnTo>
                    <a:pt x="61531" y="203199"/>
                  </a:lnTo>
                  <a:lnTo>
                    <a:pt x="61887" y="196849"/>
                  </a:lnTo>
                  <a:lnTo>
                    <a:pt x="66573" y="182879"/>
                  </a:lnTo>
                  <a:lnTo>
                    <a:pt x="68325" y="176529"/>
                  </a:lnTo>
                  <a:lnTo>
                    <a:pt x="72301" y="163829"/>
                  </a:lnTo>
                  <a:lnTo>
                    <a:pt x="72148" y="158749"/>
                  </a:lnTo>
                  <a:lnTo>
                    <a:pt x="76136" y="149859"/>
                  </a:lnTo>
                  <a:lnTo>
                    <a:pt x="80073" y="142239"/>
                  </a:lnTo>
                  <a:lnTo>
                    <a:pt x="89293" y="133349"/>
                  </a:lnTo>
                  <a:lnTo>
                    <a:pt x="96405" y="130809"/>
                  </a:lnTo>
                  <a:lnTo>
                    <a:pt x="103936" y="124459"/>
                  </a:lnTo>
                  <a:lnTo>
                    <a:pt x="111734" y="119379"/>
                  </a:lnTo>
                  <a:lnTo>
                    <a:pt x="113703" y="116839"/>
                  </a:lnTo>
                  <a:lnTo>
                    <a:pt x="114871" y="110489"/>
                  </a:lnTo>
                  <a:lnTo>
                    <a:pt x="114893" y="107949"/>
                  </a:lnTo>
                  <a:lnTo>
                    <a:pt x="114693" y="104139"/>
                  </a:lnTo>
                  <a:lnTo>
                    <a:pt x="113271" y="102869"/>
                  </a:lnTo>
                  <a:lnTo>
                    <a:pt x="110020" y="100329"/>
                  </a:lnTo>
                  <a:lnTo>
                    <a:pt x="108838" y="97789"/>
                  </a:lnTo>
                  <a:lnTo>
                    <a:pt x="108089" y="96519"/>
                  </a:lnTo>
                  <a:lnTo>
                    <a:pt x="105542" y="88899"/>
                  </a:lnTo>
                  <a:lnTo>
                    <a:pt x="105775" y="81279"/>
                  </a:lnTo>
                  <a:lnTo>
                    <a:pt x="107764" y="74929"/>
                  </a:lnTo>
                  <a:lnTo>
                    <a:pt x="110489" y="71119"/>
                  </a:lnTo>
                  <a:lnTo>
                    <a:pt x="112877" y="69849"/>
                  </a:lnTo>
                  <a:lnTo>
                    <a:pt x="121754" y="63499"/>
                  </a:lnTo>
                  <a:lnTo>
                    <a:pt x="236866" y="63499"/>
                  </a:lnTo>
                  <a:lnTo>
                    <a:pt x="126187" y="0"/>
                  </a:lnTo>
                  <a:close/>
                </a:path>
                <a:path w="252730" h="440690">
                  <a:moveTo>
                    <a:pt x="252361" y="394969"/>
                  </a:moveTo>
                  <a:lnTo>
                    <a:pt x="225882" y="394969"/>
                  </a:lnTo>
                  <a:lnTo>
                    <a:pt x="227685" y="397509"/>
                  </a:lnTo>
                  <a:lnTo>
                    <a:pt x="225780" y="400049"/>
                  </a:lnTo>
                  <a:lnTo>
                    <a:pt x="222910" y="402589"/>
                  </a:lnTo>
                  <a:lnTo>
                    <a:pt x="223265" y="403859"/>
                  </a:lnTo>
                  <a:lnTo>
                    <a:pt x="218262" y="407669"/>
                  </a:lnTo>
                  <a:lnTo>
                    <a:pt x="211708" y="411479"/>
                  </a:lnTo>
                  <a:lnTo>
                    <a:pt x="203022" y="412749"/>
                  </a:lnTo>
                  <a:lnTo>
                    <a:pt x="198196" y="412749"/>
                  </a:lnTo>
                  <a:lnTo>
                    <a:pt x="194195" y="415289"/>
                  </a:lnTo>
                  <a:lnTo>
                    <a:pt x="192316" y="416559"/>
                  </a:lnTo>
                  <a:lnTo>
                    <a:pt x="184759" y="419099"/>
                  </a:lnTo>
                  <a:lnTo>
                    <a:pt x="252361" y="419099"/>
                  </a:lnTo>
                  <a:lnTo>
                    <a:pt x="252361" y="394969"/>
                  </a:lnTo>
                  <a:close/>
                </a:path>
                <a:path w="252730" h="440690">
                  <a:moveTo>
                    <a:pt x="126491" y="283209"/>
                  </a:moveTo>
                  <a:lnTo>
                    <a:pt x="125234" y="283209"/>
                  </a:lnTo>
                  <a:lnTo>
                    <a:pt x="123545" y="287019"/>
                  </a:lnTo>
                  <a:lnTo>
                    <a:pt x="122326" y="289559"/>
                  </a:lnTo>
                  <a:lnTo>
                    <a:pt x="120065" y="297179"/>
                  </a:lnTo>
                  <a:lnTo>
                    <a:pt x="116814" y="300989"/>
                  </a:lnTo>
                  <a:lnTo>
                    <a:pt x="107911" y="308609"/>
                  </a:lnTo>
                  <a:lnTo>
                    <a:pt x="105295" y="313689"/>
                  </a:lnTo>
                  <a:lnTo>
                    <a:pt x="103987" y="323849"/>
                  </a:lnTo>
                  <a:lnTo>
                    <a:pt x="102082" y="327659"/>
                  </a:lnTo>
                  <a:lnTo>
                    <a:pt x="99136" y="330199"/>
                  </a:lnTo>
                  <a:lnTo>
                    <a:pt x="92341" y="336549"/>
                  </a:lnTo>
                  <a:lnTo>
                    <a:pt x="85837" y="344169"/>
                  </a:lnTo>
                  <a:lnTo>
                    <a:pt x="79217" y="350519"/>
                  </a:lnTo>
                  <a:lnTo>
                    <a:pt x="72072" y="356869"/>
                  </a:lnTo>
                  <a:lnTo>
                    <a:pt x="67128" y="361949"/>
                  </a:lnTo>
                  <a:lnTo>
                    <a:pt x="62630" y="367029"/>
                  </a:lnTo>
                  <a:lnTo>
                    <a:pt x="58474" y="372109"/>
                  </a:lnTo>
                  <a:lnTo>
                    <a:pt x="54559" y="377189"/>
                  </a:lnTo>
                  <a:lnTo>
                    <a:pt x="54013" y="377189"/>
                  </a:lnTo>
                  <a:lnTo>
                    <a:pt x="53378" y="378459"/>
                  </a:lnTo>
                  <a:lnTo>
                    <a:pt x="47713" y="383539"/>
                  </a:lnTo>
                  <a:lnTo>
                    <a:pt x="46951" y="386079"/>
                  </a:lnTo>
                  <a:lnTo>
                    <a:pt x="50825" y="394969"/>
                  </a:lnTo>
                  <a:lnTo>
                    <a:pt x="52171" y="397509"/>
                  </a:lnTo>
                  <a:lnTo>
                    <a:pt x="54787" y="402589"/>
                  </a:lnTo>
                  <a:lnTo>
                    <a:pt x="54597" y="407669"/>
                  </a:lnTo>
                  <a:lnTo>
                    <a:pt x="58458" y="408939"/>
                  </a:lnTo>
                  <a:lnTo>
                    <a:pt x="61721" y="411479"/>
                  </a:lnTo>
                  <a:lnTo>
                    <a:pt x="64769" y="414019"/>
                  </a:lnTo>
                  <a:lnTo>
                    <a:pt x="64490" y="417829"/>
                  </a:lnTo>
                  <a:lnTo>
                    <a:pt x="183260" y="417829"/>
                  </a:lnTo>
                  <a:lnTo>
                    <a:pt x="179336" y="405129"/>
                  </a:lnTo>
                  <a:lnTo>
                    <a:pt x="179831" y="400049"/>
                  </a:lnTo>
                  <a:lnTo>
                    <a:pt x="177825" y="396239"/>
                  </a:lnTo>
                  <a:lnTo>
                    <a:pt x="175305" y="389889"/>
                  </a:lnTo>
                  <a:lnTo>
                    <a:pt x="171935" y="383539"/>
                  </a:lnTo>
                  <a:lnTo>
                    <a:pt x="168170" y="377189"/>
                  </a:lnTo>
                  <a:lnTo>
                    <a:pt x="164464" y="370839"/>
                  </a:lnTo>
                  <a:lnTo>
                    <a:pt x="163855" y="370839"/>
                  </a:lnTo>
                  <a:lnTo>
                    <a:pt x="158622" y="363219"/>
                  </a:lnTo>
                  <a:lnTo>
                    <a:pt x="157124" y="356869"/>
                  </a:lnTo>
                  <a:lnTo>
                    <a:pt x="156565" y="347979"/>
                  </a:lnTo>
                  <a:lnTo>
                    <a:pt x="156472" y="344169"/>
                  </a:lnTo>
                  <a:lnTo>
                    <a:pt x="156387" y="341629"/>
                  </a:lnTo>
                  <a:lnTo>
                    <a:pt x="156171" y="340359"/>
                  </a:lnTo>
                  <a:lnTo>
                    <a:pt x="155930" y="335279"/>
                  </a:lnTo>
                  <a:lnTo>
                    <a:pt x="154825" y="326389"/>
                  </a:lnTo>
                  <a:lnTo>
                    <a:pt x="150685" y="320039"/>
                  </a:lnTo>
                  <a:lnTo>
                    <a:pt x="140982" y="307339"/>
                  </a:lnTo>
                  <a:lnTo>
                    <a:pt x="136334" y="300989"/>
                  </a:lnTo>
                  <a:lnTo>
                    <a:pt x="130441" y="292099"/>
                  </a:lnTo>
                  <a:lnTo>
                    <a:pt x="129793" y="289559"/>
                  </a:lnTo>
                  <a:lnTo>
                    <a:pt x="128371" y="285749"/>
                  </a:lnTo>
                  <a:lnTo>
                    <a:pt x="128041" y="284479"/>
                  </a:lnTo>
                  <a:lnTo>
                    <a:pt x="126491" y="283209"/>
                  </a:lnTo>
                  <a:close/>
                </a:path>
                <a:path w="252730" h="440690">
                  <a:moveTo>
                    <a:pt x="146811" y="205739"/>
                  </a:moveTo>
                  <a:lnTo>
                    <a:pt x="144881" y="213359"/>
                  </a:lnTo>
                  <a:lnTo>
                    <a:pt x="147802" y="229869"/>
                  </a:lnTo>
                  <a:lnTo>
                    <a:pt x="152057" y="240029"/>
                  </a:lnTo>
                  <a:lnTo>
                    <a:pt x="153441" y="242569"/>
                  </a:lnTo>
                  <a:lnTo>
                    <a:pt x="157733" y="251459"/>
                  </a:lnTo>
                  <a:lnTo>
                    <a:pt x="160578" y="260349"/>
                  </a:lnTo>
                  <a:lnTo>
                    <a:pt x="162528" y="269239"/>
                  </a:lnTo>
                  <a:lnTo>
                    <a:pt x="164134" y="279399"/>
                  </a:lnTo>
                  <a:lnTo>
                    <a:pt x="165214" y="284479"/>
                  </a:lnTo>
                  <a:lnTo>
                    <a:pt x="166573" y="302259"/>
                  </a:lnTo>
                  <a:lnTo>
                    <a:pt x="168897" y="307339"/>
                  </a:lnTo>
                  <a:lnTo>
                    <a:pt x="171983" y="312419"/>
                  </a:lnTo>
                  <a:lnTo>
                    <a:pt x="174370" y="314959"/>
                  </a:lnTo>
                  <a:lnTo>
                    <a:pt x="175285" y="320039"/>
                  </a:lnTo>
                  <a:lnTo>
                    <a:pt x="175183" y="323849"/>
                  </a:lnTo>
                  <a:lnTo>
                    <a:pt x="174764" y="327659"/>
                  </a:lnTo>
                  <a:lnTo>
                    <a:pt x="177063" y="332739"/>
                  </a:lnTo>
                  <a:lnTo>
                    <a:pt x="178295" y="336549"/>
                  </a:lnTo>
                  <a:lnTo>
                    <a:pt x="179323" y="339089"/>
                  </a:lnTo>
                  <a:lnTo>
                    <a:pt x="180403" y="342899"/>
                  </a:lnTo>
                  <a:lnTo>
                    <a:pt x="181914" y="345439"/>
                  </a:lnTo>
                  <a:lnTo>
                    <a:pt x="183959" y="360679"/>
                  </a:lnTo>
                  <a:lnTo>
                    <a:pt x="187083" y="373379"/>
                  </a:lnTo>
                  <a:lnTo>
                    <a:pt x="188734" y="382269"/>
                  </a:lnTo>
                  <a:lnTo>
                    <a:pt x="192785" y="392429"/>
                  </a:lnTo>
                  <a:lnTo>
                    <a:pt x="195452" y="397509"/>
                  </a:lnTo>
                  <a:lnTo>
                    <a:pt x="203746" y="398779"/>
                  </a:lnTo>
                  <a:lnTo>
                    <a:pt x="213969" y="396239"/>
                  </a:lnTo>
                  <a:lnTo>
                    <a:pt x="221564" y="394969"/>
                  </a:lnTo>
                  <a:lnTo>
                    <a:pt x="252361" y="394969"/>
                  </a:lnTo>
                  <a:lnTo>
                    <a:pt x="252361" y="261619"/>
                  </a:lnTo>
                  <a:lnTo>
                    <a:pt x="206235" y="261619"/>
                  </a:lnTo>
                  <a:lnTo>
                    <a:pt x="205466" y="260349"/>
                  </a:lnTo>
                  <a:lnTo>
                    <a:pt x="200266" y="260349"/>
                  </a:lnTo>
                  <a:lnTo>
                    <a:pt x="200498" y="259079"/>
                  </a:lnTo>
                  <a:lnTo>
                    <a:pt x="199161" y="259079"/>
                  </a:lnTo>
                  <a:lnTo>
                    <a:pt x="198475" y="255269"/>
                  </a:lnTo>
                  <a:lnTo>
                    <a:pt x="191998" y="255269"/>
                  </a:lnTo>
                  <a:lnTo>
                    <a:pt x="190614" y="252729"/>
                  </a:lnTo>
                  <a:lnTo>
                    <a:pt x="190284" y="251459"/>
                  </a:lnTo>
                  <a:lnTo>
                    <a:pt x="188302" y="247649"/>
                  </a:lnTo>
                  <a:lnTo>
                    <a:pt x="186753" y="243839"/>
                  </a:lnTo>
                  <a:lnTo>
                    <a:pt x="184861" y="238759"/>
                  </a:lnTo>
                  <a:lnTo>
                    <a:pt x="184442" y="238759"/>
                  </a:lnTo>
                  <a:lnTo>
                    <a:pt x="181279" y="234949"/>
                  </a:lnTo>
                  <a:lnTo>
                    <a:pt x="175702" y="231139"/>
                  </a:lnTo>
                  <a:lnTo>
                    <a:pt x="167586" y="224789"/>
                  </a:lnTo>
                  <a:lnTo>
                    <a:pt x="160284" y="219709"/>
                  </a:lnTo>
                  <a:lnTo>
                    <a:pt x="157149" y="217169"/>
                  </a:lnTo>
                  <a:lnTo>
                    <a:pt x="152628" y="212089"/>
                  </a:lnTo>
                  <a:lnTo>
                    <a:pt x="148208" y="208279"/>
                  </a:lnTo>
                  <a:lnTo>
                    <a:pt x="147815" y="207009"/>
                  </a:lnTo>
                  <a:lnTo>
                    <a:pt x="146811" y="205739"/>
                  </a:lnTo>
                  <a:close/>
                </a:path>
                <a:path w="252730" h="440690">
                  <a:moveTo>
                    <a:pt x="72694" y="266699"/>
                  </a:moveTo>
                  <a:lnTo>
                    <a:pt x="71945" y="266699"/>
                  </a:lnTo>
                  <a:lnTo>
                    <a:pt x="69799" y="271779"/>
                  </a:lnTo>
                  <a:lnTo>
                    <a:pt x="69468" y="276859"/>
                  </a:lnTo>
                  <a:lnTo>
                    <a:pt x="70129" y="280669"/>
                  </a:lnTo>
                  <a:lnTo>
                    <a:pt x="70764" y="280669"/>
                  </a:lnTo>
                  <a:lnTo>
                    <a:pt x="70764" y="283209"/>
                  </a:lnTo>
                  <a:lnTo>
                    <a:pt x="87799" y="283209"/>
                  </a:lnTo>
                  <a:lnTo>
                    <a:pt x="88543" y="278129"/>
                  </a:lnTo>
                  <a:lnTo>
                    <a:pt x="75704" y="278129"/>
                  </a:lnTo>
                  <a:lnTo>
                    <a:pt x="73850" y="276859"/>
                  </a:lnTo>
                  <a:lnTo>
                    <a:pt x="74320" y="273049"/>
                  </a:lnTo>
                  <a:lnTo>
                    <a:pt x="73863" y="271779"/>
                  </a:lnTo>
                  <a:lnTo>
                    <a:pt x="73342" y="269239"/>
                  </a:lnTo>
                  <a:lnTo>
                    <a:pt x="72694" y="266699"/>
                  </a:lnTo>
                  <a:close/>
                </a:path>
                <a:path w="252730" h="440690">
                  <a:moveTo>
                    <a:pt x="94665" y="181609"/>
                  </a:moveTo>
                  <a:lnTo>
                    <a:pt x="91503" y="184149"/>
                  </a:lnTo>
                  <a:lnTo>
                    <a:pt x="88468" y="187959"/>
                  </a:lnTo>
                  <a:lnTo>
                    <a:pt x="82715" y="193039"/>
                  </a:lnTo>
                  <a:lnTo>
                    <a:pt x="81902" y="196849"/>
                  </a:lnTo>
                  <a:lnTo>
                    <a:pt x="80356" y="208279"/>
                  </a:lnTo>
                  <a:lnTo>
                    <a:pt x="78192" y="224789"/>
                  </a:lnTo>
                  <a:lnTo>
                    <a:pt x="77165" y="232409"/>
                  </a:lnTo>
                  <a:lnTo>
                    <a:pt x="75133" y="250189"/>
                  </a:lnTo>
                  <a:lnTo>
                    <a:pt x="75052" y="258008"/>
                  </a:lnTo>
                  <a:lnTo>
                    <a:pt x="75895" y="260349"/>
                  </a:lnTo>
                  <a:lnTo>
                    <a:pt x="78295" y="264159"/>
                  </a:lnTo>
                  <a:lnTo>
                    <a:pt x="77614" y="269239"/>
                  </a:lnTo>
                  <a:lnTo>
                    <a:pt x="77511" y="271779"/>
                  </a:lnTo>
                  <a:lnTo>
                    <a:pt x="77711" y="275589"/>
                  </a:lnTo>
                  <a:lnTo>
                    <a:pt x="77571" y="276859"/>
                  </a:lnTo>
                  <a:lnTo>
                    <a:pt x="75704" y="278129"/>
                  </a:lnTo>
                  <a:lnTo>
                    <a:pt x="88543" y="278129"/>
                  </a:lnTo>
                  <a:lnTo>
                    <a:pt x="89473" y="271779"/>
                  </a:lnTo>
                  <a:lnTo>
                    <a:pt x="92217" y="256539"/>
                  </a:lnTo>
                  <a:lnTo>
                    <a:pt x="93446" y="250189"/>
                  </a:lnTo>
                  <a:lnTo>
                    <a:pt x="94198" y="242569"/>
                  </a:lnTo>
                  <a:lnTo>
                    <a:pt x="96462" y="234949"/>
                  </a:lnTo>
                  <a:lnTo>
                    <a:pt x="103860" y="220979"/>
                  </a:lnTo>
                  <a:lnTo>
                    <a:pt x="103841" y="214629"/>
                  </a:lnTo>
                  <a:lnTo>
                    <a:pt x="101501" y="201929"/>
                  </a:lnTo>
                  <a:lnTo>
                    <a:pt x="98042" y="189229"/>
                  </a:lnTo>
                  <a:lnTo>
                    <a:pt x="94665" y="181609"/>
                  </a:lnTo>
                  <a:close/>
                </a:path>
                <a:path w="252730" h="440690">
                  <a:moveTo>
                    <a:pt x="208445" y="255269"/>
                  </a:moveTo>
                  <a:lnTo>
                    <a:pt x="207289" y="255269"/>
                  </a:lnTo>
                  <a:lnTo>
                    <a:pt x="207365" y="256539"/>
                  </a:lnTo>
                  <a:lnTo>
                    <a:pt x="208241" y="260349"/>
                  </a:lnTo>
                  <a:lnTo>
                    <a:pt x="207848" y="261619"/>
                  </a:lnTo>
                  <a:lnTo>
                    <a:pt x="252361" y="261619"/>
                  </a:lnTo>
                  <a:lnTo>
                    <a:pt x="252361" y="256539"/>
                  </a:lnTo>
                  <a:lnTo>
                    <a:pt x="208495" y="256539"/>
                  </a:lnTo>
                  <a:lnTo>
                    <a:pt x="208445" y="255269"/>
                  </a:lnTo>
                  <a:close/>
                </a:path>
                <a:path w="252730" h="440690">
                  <a:moveTo>
                    <a:pt x="204165" y="256539"/>
                  </a:moveTo>
                  <a:lnTo>
                    <a:pt x="203707" y="257809"/>
                  </a:lnTo>
                  <a:lnTo>
                    <a:pt x="204190" y="260349"/>
                  </a:lnTo>
                  <a:lnTo>
                    <a:pt x="205466" y="260349"/>
                  </a:lnTo>
                  <a:lnTo>
                    <a:pt x="204698" y="259079"/>
                  </a:lnTo>
                  <a:lnTo>
                    <a:pt x="204165" y="256539"/>
                  </a:lnTo>
                  <a:close/>
                </a:path>
                <a:path w="252730" h="440690">
                  <a:moveTo>
                    <a:pt x="200693" y="258008"/>
                  </a:moveTo>
                  <a:lnTo>
                    <a:pt x="199161" y="259079"/>
                  </a:lnTo>
                  <a:lnTo>
                    <a:pt x="200498" y="259079"/>
                  </a:lnTo>
                  <a:lnTo>
                    <a:pt x="200693" y="258008"/>
                  </a:lnTo>
                  <a:close/>
                </a:path>
                <a:path w="252730" h="440690">
                  <a:moveTo>
                    <a:pt x="200916" y="256788"/>
                  </a:moveTo>
                  <a:lnTo>
                    <a:pt x="200693" y="258008"/>
                  </a:lnTo>
                  <a:lnTo>
                    <a:pt x="200977" y="257809"/>
                  </a:lnTo>
                  <a:lnTo>
                    <a:pt x="200916" y="256788"/>
                  </a:lnTo>
                  <a:close/>
                </a:path>
                <a:path w="252730" h="440690">
                  <a:moveTo>
                    <a:pt x="201193" y="255269"/>
                  </a:moveTo>
                  <a:lnTo>
                    <a:pt x="200825" y="255269"/>
                  </a:lnTo>
                  <a:lnTo>
                    <a:pt x="200916" y="256788"/>
                  </a:lnTo>
                  <a:lnTo>
                    <a:pt x="201193" y="255269"/>
                  </a:lnTo>
                  <a:close/>
                </a:path>
                <a:path w="252730" h="440690">
                  <a:moveTo>
                    <a:pt x="252361" y="246379"/>
                  </a:moveTo>
                  <a:lnTo>
                    <a:pt x="206349" y="246379"/>
                  </a:lnTo>
                  <a:lnTo>
                    <a:pt x="210426" y="255269"/>
                  </a:lnTo>
                  <a:lnTo>
                    <a:pt x="210502" y="256539"/>
                  </a:lnTo>
                  <a:lnTo>
                    <a:pt x="252361" y="256539"/>
                  </a:lnTo>
                  <a:lnTo>
                    <a:pt x="252361" y="246379"/>
                  </a:lnTo>
                  <a:close/>
                </a:path>
                <a:path w="252730" h="440690">
                  <a:moveTo>
                    <a:pt x="192227" y="243839"/>
                  </a:moveTo>
                  <a:lnTo>
                    <a:pt x="194005" y="247649"/>
                  </a:lnTo>
                  <a:lnTo>
                    <a:pt x="194398" y="251459"/>
                  </a:lnTo>
                  <a:lnTo>
                    <a:pt x="194665" y="252729"/>
                  </a:lnTo>
                  <a:lnTo>
                    <a:pt x="193674" y="255269"/>
                  </a:lnTo>
                  <a:lnTo>
                    <a:pt x="198475" y="255269"/>
                  </a:lnTo>
                  <a:lnTo>
                    <a:pt x="197967" y="251459"/>
                  </a:lnTo>
                  <a:lnTo>
                    <a:pt x="197421" y="250189"/>
                  </a:lnTo>
                  <a:lnTo>
                    <a:pt x="196557" y="245109"/>
                  </a:lnTo>
                  <a:lnTo>
                    <a:pt x="193535" y="245109"/>
                  </a:lnTo>
                  <a:lnTo>
                    <a:pt x="192227" y="243839"/>
                  </a:lnTo>
                  <a:close/>
                </a:path>
                <a:path w="252730" h="440690">
                  <a:moveTo>
                    <a:pt x="236866" y="63499"/>
                  </a:moveTo>
                  <a:lnTo>
                    <a:pt x="121754" y="63499"/>
                  </a:lnTo>
                  <a:lnTo>
                    <a:pt x="129959" y="66039"/>
                  </a:lnTo>
                  <a:lnTo>
                    <a:pt x="135826" y="66039"/>
                  </a:lnTo>
                  <a:lnTo>
                    <a:pt x="143446" y="68579"/>
                  </a:lnTo>
                  <a:lnTo>
                    <a:pt x="147053" y="73659"/>
                  </a:lnTo>
                  <a:lnTo>
                    <a:pt x="146151" y="74929"/>
                  </a:lnTo>
                  <a:lnTo>
                    <a:pt x="148526" y="80009"/>
                  </a:lnTo>
                  <a:lnTo>
                    <a:pt x="147840" y="83819"/>
                  </a:lnTo>
                  <a:lnTo>
                    <a:pt x="149415" y="88899"/>
                  </a:lnTo>
                  <a:lnTo>
                    <a:pt x="150367" y="91439"/>
                  </a:lnTo>
                  <a:lnTo>
                    <a:pt x="151663" y="95249"/>
                  </a:lnTo>
                  <a:lnTo>
                    <a:pt x="152069" y="95249"/>
                  </a:lnTo>
                  <a:lnTo>
                    <a:pt x="153657" y="99059"/>
                  </a:lnTo>
                  <a:lnTo>
                    <a:pt x="150380" y="99059"/>
                  </a:lnTo>
                  <a:lnTo>
                    <a:pt x="149986" y="100329"/>
                  </a:lnTo>
                  <a:lnTo>
                    <a:pt x="150190" y="100329"/>
                  </a:lnTo>
                  <a:lnTo>
                    <a:pt x="149745" y="101599"/>
                  </a:lnTo>
                  <a:lnTo>
                    <a:pt x="150266" y="104139"/>
                  </a:lnTo>
                  <a:lnTo>
                    <a:pt x="149758" y="105409"/>
                  </a:lnTo>
                  <a:lnTo>
                    <a:pt x="149504" y="105409"/>
                  </a:lnTo>
                  <a:lnTo>
                    <a:pt x="149123" y="107949"/>
                  </a:lnTo>
                  <a:lnTo>
                    <a:pt x="151053" y="109219"/>
                  </a:lnTo>
                  <a:lnTo>
                    <a:pt x="147116" y="113029"/>
                  </a:lnTo>
                  <a:lnTo>
                    <a:pt x="141884" y="113029"/>
                  </a:lnTo>
                  <a:lnTo>
                    <a:pt x="138315" y="114299"/>
                  </a:lnTo>
                  <a:lnTo>
                    <a:pt x="137706" y="114299"/>
                  </a:lnTo>
                  <a:lnTo>
                    <a:pt x="137401" y="115569"/>
                  </a:lnTo>
                  <a:lnTo>
                    <a:pt x="137680" y="116839"/>
                  </a:lnTo>
                  <a:lnTo>
                    <a:pt x="136905" y="120649"/>
                  </a:lnTo>
                  <a:lnTo>
                    <a:pt x="135712" y="121919"/>
                  </a:lnTo>
                  <a:lnTo>
                    <a:pt x="138277" y="128269"/>
                  </a:lnTo>
                  <a:lnTo>
                    <a:pt x="144449" y="133349"/>
                  </a:lnTo>
                  <a:lnTo>
                    <a:pt x="150901" y="139699"/>
                  </a:lnTo>
                  <a:lnTo>
                    <a:pt x="155130" y="143509"/>
                  </a:lnTo>
                  <a:lnTo>
                    <a:pt x="158114" y="154939"/>
                  </a:lnTo>
                  <a:lnTo>
                    <a:pt x="158940" y="158749"/>
                  </a:lnTo>
                  <a:lnTo>
                    <a:pt x="156489" y="166369"/>
                  </a:lnTo>
                  <a:lnTo>
                    <a:pt x="159778" y="180339"/>
                  </a:lnTo>
                  <a:lnTo>
                    <a:pt x="183173" y="220979"/>
                  </a:lnTo>
                  <a:lnTo>
                    <a:pt x="198970" y="234949"/>
                  </a:lnTo>
                  <a:lnTo>
                    <a:pt x="202806" y="238759"/>
                  </a:lnTo>
                  <a:lnTo>
                    <a:pt x="203238" y="240029"/>
                  </a:lnTo>
                  <a:lnTo>
                    <a:pt x="204203" y="241299"/>
                  </a:lnTo>
                  <a:lnTo>
                    <a:pt x="204431" y="242569"/>
                  </a:lnTo>
                  <a:lnTo>
                    <a:pt x="206692" y="247649"/>
                  </a:lnTo>
                  <a:lnTo>
                    <a:pt x="206349" y="246379"/>
                  </a:lnTo>
                  <a:lnTo>
                    <a:pt x="252361" y="246379"/>
                  </a:lnTo>
                  <a:lnTo>
                    <a:pt x="252361" y="72389"/>
                  </a:lnTo>
                  <a:lnTo>
                    <a:pt x="236866" y="63499"/>
                  </a:lnTo>
                  <a:close/>
                </a:path>
              </a:pathLst>
            </a:custGeom>
            <a:solidFill>
              <a:srgbClr val="FFFFFF"/>
            </a:solidFill>
          </p:spPr>
          <p:txBody>
            <a:bodyPr wrap="square" lIns="0" tIns="0" rIns="0" bIns="0" rtlCol="0"/>
            <a:lstStyle/>
            <a:p>
              <a:endParaRPr/>
            </a:p>
          </p:txBody>
        </p:sp>
      </p:grpSp>
      <p:sp>
        <p:nvSpPr>
          <p:cNvPr id="464" name="Title 1">
            <a:extLst>
              <a:ext uri="{FF2B5EF4-FFF2-40B4-BE49-F238E27FC236}">
                <a16:creationId xmlns:a16="http://schemas.microsoft.com/office/drawing/2014/main" id="{6D2BA50E-2355-47D5-B404-2F0B8A5B634C}"/>
              </a:ext>
            </a:extLst>
          </p:cNvPr>
          <p:cNvSpPr txBox="1">
            <a:spLocks/>
          </p:cNvSpPr>
          <p:nvPr/>
        </p:nvSpPr>
        <p:spPr>
          <a:xfrm>
            <a:off x="501263" y="933450"/>
            <a:ext cx="9518649" cy="457200"/>
          </a:xfrm>
          <a:prstGeom prst="rect">
            <a:avLst/>
          </a:prstGeom>
        </p:spPr>
        <p:txBody>
          <a:bodyPr vert="horz" lIns="0" tIns="0" rIns="0" bIns="0" rtlCol="0" anchor="t" anchorCtr="0">
            <a:noAutofit/>
          </a:bodyPr>
          <a:lstStyle>
            <a:lvl1pPr algn="l" rtl="0" eaLnBrk="1" fontAlgn="base" hangingPunct="1">
              <a:lnSpc>
                <a:spcPct val="90000"/>
              </a:lnSpc>
              <a:spcBef>
                <a:spcPct val="0"/>
              </a:spcBef>
              <a:spcAft>
                <a:spcPct val="0"/>
              </a:spcAft>
              <a:defRPr sz="3500" b="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a:lstStyle>
          <a:p>
            <a:r>
              <a:rPr lang="cs-CZ" kern="0" dirty="0">
                <a:solidFill>
                  <a:schemeClr val="bg1"/>
                </a:solidFill>
              </a:rPr>
              <a:t>Co si myslíme …</a:t>
            </a:r>
          </a:p>
        </p:txBody>
      </p:sp>
      <p:grpSp>
        <p:nvGrpSpPr>
          <p:cNvPr id="35" name="Group 34">
            <a:extLst>
              <a:ext uri="{FF2B5EF4-FFF2-40B4-BE49-F238E27FC236}">
                <a16:creationId xmlns:a16="http://schemas.microsoft.com/office/drawing/2014/main" id="{C3139174-A8D3-402F-A8A1-832E6C8EF6DA}"/>
              </a:ext>
            </a:extLst>
          </p:cNvPr>
          <p:cNvGrpSpPr/>
          <p:nvPr/>
        </p:nvGrpSpPr>
        <p:grpSpPr>
          <a:xfrm>
            <a:off x="487038" y="1907313"/>
            <a:ext cx="3927966" cy="2637932"/>
            <a:chOff x="986001" y="6418931"/>
            <a:chExt cx="5588000" cy="3752772"/>
          </a:xfrm>
        </p:grpSpPr>
        <p:sp>
          <p:nvSpPr>
            <p:cNvPr id="37" name="object 4">
              <a:extLst>
                <a:ext uri="{FF2B5EF4-FFF2-40B4-BE49-F238E27FC236}">
                  <a16:creationId xmlns:a16="http://schemas.microsoft.com/office/drawing/2014/main" id="{694910A4-A712-4285-83CD-342BC6EC9A4C}"/>
                </a:ext>
              </a:extLst>
            </p:cNvPr>
            <p:cNvSpPr/>
            <p:nvPr/>
          </p:nvSpPr>
          <p:spPr>
            <a:xfrm>
              <a:off x="5931881" y="9590884"/>
              <a:ext cx="101600" cy="108585"/>
            </a:xfrm>
            <a:custGeom>
              <a:avLst/>
              <a:gdLst/>
              <a:ahLst/>
              <a:cxnLst/>
              <a:rect l="l" t="t" r="r" b="b"/>
              <a:pathLst>
                <a:path w="101600" h="108584">
                  <a:moveTo>
                    <a:pt x="25590" y="0"/>
                  </a:moveTo>
                  <a:lnTo>
                    <a:pt x="0" y="0"/>
                  </a:lnTo>
                  <a:lnTo>
                    <a:pt x="39598" y="62611"/>
                  </a:lnTo>
                  <a:lnTo>
                    <a:pt x="39598" y="108115"/>
                  </a:lnTo>
                  <a:lnTo>
                    <a:pt x="61353" y="108115"/>
                  </a:lnTo>
                  <a:lnTo>
                    <a:pt x="61450" y="62611"/>
                  </a:lnTo>
                  <a:lnTo>
                    <a:pt x="74014" y="42773"/>
                  </a:lnTo>
                  <a:lnTo>
                    <a:pt x="51028" y="42773"/>
                  </a:lnTo>
                  <a:lnTo>
                    <a:pt x="25590" y="0"/>
                  </a:lnTo>
                  <a:close/>
                </a:path>
                <a:path w="101600" h="108584">
                  <a:moveTo>
                    <a:pt x="101104" y="0"/>
                  </a:moveTo>
                  <a:lnTo>
                    <a:pt x="75958" y="0"/>
                  </a:lnTo>
                  <a:lnTo>
                    <a:pt x="51028" y="42773"/>
                  </a:lnTo>
                  <a:lnTo>
                    <a:pt x="74014" y="42773"/>
                  </a:lnTo>
                  <a:lnTo>
                    <a:pt x="101104" y="0"/>
                  </a:lnTo>
                  <a:close/>
                </a:path>
              </a:pathLst>
            </a:custGeom>
            <a:solidFill>
              <a:srgbClr val="EF4429"/>
            </a:solidFill>
          </p:spPr>
          <p:txBody>
            <a:bodyPr wrap="square" lIns="0" tIns="0" rIns="0" bIns="0" rtlCol="0"/>
            <a:lstStyle/>
            <a:p>
              <a:endParaRPr/>
            </a:p>
          </p:txBody>
        </p:sp>
        <p:sp>
          <p:nvSpPr>
            <p:cNvPr id="38" name="object 5">
              <a:extLst>
                <a:ext uri="{FF2B5EF4-FFF2-40B4-BE49-F238E27FC236}">
                  <a16:creationId xmlns:a16="http://schemas.microsoft.com/office/drawing/2014/main" id="{BA5B9BAD-87E1-4BBF-855C-D52F2A00A61C}"/>
                </a:ext>
              </a:extLst>
            </p:cNvPr>
            <p:cNvSpPr/>
            <p:nvPr/>
          </p:nvSpPr>
          <p:spPr>
            <a:xfrm>
              <a:off x="6012683" y="9618900"/>
              <a:ext cx="81280" cy="81915"/>
            </a:xfrm>
            <a:custGeom>
              <a:avLst/>
              <a:gdLst/>
              <a:ahLst/>
              <a:cxnLst/>
              <a:rect l="l" t="t" r="r" b="b"/>
              <a:pathLst>
                <a:path w="81279" h="81915">
                  <a:moveTo>
                    <a:pt x="40260" y="0"/>
                  </a:moveTo>
                  <a:lnTo>
                    <a:pt x="32589" y="0"/>
                  </a:lnTo>
                  <a:lnTo>
                    <a:pt x="25643" y="1701"/>
                  </a:lnTo>
                  <a:lnTo>
                    <a:pt x="81" y="32284"/>
                  </a:lnTo>
                  <a:lnTo>
                    <a:pt x="0" y="49222"/>
                  </a:lnTo>
                  <a:lnTo>
                    <a:pt x="1614" y="56464"/>
                  </a:lnTo>
                  <a:lnTo>
                    <a:pt x="8396" y="68999"/>
                  </a:lnTo>
                  <a:lnTo>
                    <a:pt x="13362" y="73748"/>
                  </a:lnTo>
                  <a:lnTo>
                    <a:pt x="26379" y="80251"/>
                  </a:lnTo>
                  <a:lnTo>
                    <a:pt x="33224" y="81864"/>
                  </a:lnTo>
                  <a:lnTo>
                    <a:pt x="40400" y="81864"/>
                  </a:lnTo>
                  <a:lnTo>
                    <a:pt x="73465" y="64985"/>
                  </a:lnTo>
                  <a:lnTo>
                    <a:pt x="34926" y="64985"/>
                  </a:lnTo>
                  <a:lnTo>
                    <a:pt x="30380" y="62915"/>
                  </a:lnTo>
                  <a:lnTo>
                    <a:pt x="23001" y="54660"/>
                  </a:lnTo>
                  <a:lnTo>
                    <a:pt x="21199" y="48831"/>
                  </a:lnTo>
                  <a:lnTo>
                    <a:pt x="21230" y="32943"/>
                  </a:lnTo>
                  <a:lnTo>
                    <a:pt x="23001" y="27216"/>
                  </a:lnTo>
                  <a:lnTo>
                    <a:pt x="30380" y="18961"/>
                  </a:lnTo>
                  <a:lnTo>
                    <a:pt x="34926" y="16903"/>
                  </a:lnTo>
                  <a:lnTo>
                    <a:pt x="73721" y="16903"/>
                  </a:lnTo>
                  <a:lnTo>
                    <a:pt x="69394" y="11544"/>
                  </a:lnTo>
                  <a:lnTo>
                    <a:pt x="63315" y="6493"/>
                  </a:lnTo>
                  <a:lnTo>
                    <a:pt x="56432" y="2886"/>
                  </a:lnTo>
                  <a:lnTo>
                    <a:pt x="48747" y="721"/>
                  </a:lnTo>
                  <a:lnTo>
                    <a:pt x="40260" y="0"/>
                  </a:lnTo>
                  <a:close/>
                </a:path>
                <a:path w="81279" h="81915">
                  <a:moveTo>
                    <a:pt x="73721" y="16903"/>
                  </a:moveTo>
                  <a:lnTo>
                    <a:pt x="45734" y="16903"/>
                  </a:lnTo>
                  <a:lnTo>
                    <a:pt x="50268" y="18961"/>
                  </a:lnTo>
                  <a:lnTo>
                    <a:pt x="57596" y="27216"/>
                  </a:lnTo>
                  <a:lnTo>
                    <a:pt x="59370" y="32943"/>
                  </a:lnTo>
                  <a:lnTo>
                    <a:pt x="59370" y="48831"/>
                  </a:lnTo>
                  <a:lnTo>
                    <a:pt x="57596" y="54660"/>
                  </a:lnTo>
                  <a:lnTo>
                    <a:pt x="50268" y="62915"/>
                  </a:lnTo>
                  <a:lnTo>
                    <a:pt x="45734" y="64985"/>
                  </a:lnTo>
                  <a:lnTo>
                    <a:pt x="73465" y="64985"/>
                  </a:lnTo>
                  <a:lnTo>
                    <a:pt x="74297" y="63953"/>
                  </a:lnTo>
                  <a:lnTo>
                    <a:pt x="77881" y="56967"/>
                  </a:lnTo>
                  <a:lnTo>
                    <a:pt x="80031" y="49222"/>
                  </a:lnTo>
                  <a:lnTo>
                    <a:pt x="80729" y="40944"/>
                  </a:lnTo>
                  <a:lnTo>
                    <a:pt x="80674" y="39839"/>
                  </a:lnTo>
                  <a:lnTo>
                    <a:pt x="80038" y="32284"/>
                  </a:lnTo>
                  <a:lnTo>
                    <a:pt x="77909" y="24611"/>
                  </a:lnTo>
                  <a:lnTo>
                    <a:pt x="74361" y="17697"/>
                  </a:lnTo>
                  <a:lnTo>
                    <a:pt x="73721" y="16903"/>
                  </a:lnTo>
                  <a:close/>
                </a:path>
              </a:pathLst>
            </a:custGeom>
            <a:solidFill>
              <a:srgbClr val="EF4429"/>
            </a:solidFill>
          </p:spPr>
          <p:txBody>
            <a:bodyPr wrap="square" lIns="0" tIns="0" rIns="0" bIns="0" rtlCol="0"/>
            <a:lstStyle/>
            <a:p>
              <a:endParaRPr/>
            </a:p>
          </p:txBody>
        </p:sp>
        <p:sp>
          <p:nvSpPr>
            <p:cNvPr id="39" name="object 6">
              <a:extLst>
                <a:ext uri="{FF2B5EF4-FFF2-40B4-BE49-F238E27FC236}">
                  <a16:creationId xmlns:a16="http://schemas.microsoft.com/office/drawing/2014/main" id="{957D0D97-9B13-44E7-BD1F-C26D234DF3A4}"/>
                </a:ext>
              </a:extLst>
            </p:cNvPr>
            <p:cNvSpPr/>
            <p:nvPr/>
          </p:nvSpPr>
          <p:spPr>
            <a:xfrm>
              <a:off x="6100145" y="9620677"/>
              <a:ext cx="71755" cy="80645"/>
            </a:xfrm>
            <a:custGeom>
              <a:avLst/>
              <a:gdLst/>
              <a:ahLst/>
              <a:cxnLst/>
              <a:rect l="l" t="t" r="r" b="b"/>
              <a:pathLst>
                <a:path w="71754" h="80645">
                  <a:moveTo>
                    <a:pt x="20726" y="0"/>
                  </a:moveTo>
                  <a:lnTo>
                    <a:pt x="0" y="0"/>
                  </a:lnTo>
                  <a:lnTo>
                    <a:pt x="18" y="57048"/>
                  </a:lnTo>
                  <a:lnTo>
                    <a:pt x="20777" y="80086"/>
                  </a:lnTo>
                  <a:lnTo>
                    <a:pt x="31203" y="80086"/>
                  </a:lnTo>
                  <a:lnTo>
                    <a:pt x="36106" y="78879"/>
                  </a:lnTo>
                  <a:lnTo>
                    <a:pt x="45402" y="74079"/>
                  </a:lnTo>
                  <a:lnTo>
                    <a:pt x="49148" y="70777"/>
                  </a:lnTo>
                  <a:lnTo>
                    <a:pt x="51993" y="66598"/>
                  </a:lnTo>
                  <a:lnTo>
                    <a:pt x="71246" y="66598"/>
                  </a:lnTo>
                  <a:lnTo>
                    <a:pt x="71246" y="64312"/>
                  </a:lnTo>
                  <a:lnTo>
                    <a:pt x="30606" y="64312"/>
                  </a:lnTo>
                  <a:lnTo>
                    <a:pt x="28054" y="63588"/>
                  </a:lnTo>
                  <a:lnTo>
                    <a:pt x="24015" y="60680"/>
                  </a:lnTo>
                  <a:lnTo>
                    <a:pt x="22631" y="58712"/>
                  </a:lnTo>
                  <a:lnTo>
                    <a:pt x="21107" y="53746"/>
                  </a:lnTo>
                  <a:lnTo>
                    <a:pt x="20726" y="47002"/>
                  </a:lnTo>
                  <a:lnTo>
                    <a:pt x="20726" y="0"/>
                  </a:lnTo>
                  <a:close/>
                </a:path>
                <a:path w="71754" h="80645">
                  <a:moveTo>
                    <a:pt x="71246" y="66598"/>
                  </a:moveTo>
                  <a:lnTo>
                    <a:pt x="51993" y="66598"/>
                  </a:lnTo>
                  <a:lnTo>
                    <a:pt x="51993" y="78320"/>
                  </a:lnTo>
                  <a:lnTo>
                    <a:pt x="71246" y="78320"/>
                  </a:lnTo>
                  <a:lnTo>
                    <a:pt x="71246" y="66598"/>
                  </a:lnTo>
                  <a:close/>
                </a:path>
                <a:path w="71754" h="80645">
                  <a:moveTo>
                    <a:pt x="71246" y="0"/>
                  </a:moveTo>
                  <a:lnTo>
                    <a:pt x="50520" y="0"/>
                  </a:lnTo>
                  <a:lnTo>
                    <a:pt x="50520" y="44246"/>
                  </a:lnTo>
                  <a:lnTo>
                    <a:pt x="49999" y="51295"/>
                  </a:lnTo>
                  <a:lnTo>
                    <a:pt x="47929" y="57048"/>
                  </a:lnTo>
                  <a:lnTo>
                    <a:pt x="46024" y="59448"/>
                  </a:lnTo>
                  <a:lnTo>
                    <a:pt x="40424" y="63334"/>
                  </a:lnTo>
                  <a:lnTo>
                    <a:pt x="37249" y="64312"/>
                  </a:lnTo>
                  <a:lnTo>
                    <a:pt x="71246" y="64312"/>
                  </a:lnTo>
                  <a:lnTo>
                    <a:pt x="71246" y="0"/>
                  </a:lnTo>
                  <a:close/>
                </a:path>
              </a:pathLst>
            </a:custGeom>
            <a:solidFill>
              <a:srgbClr val="EF4429"/>
            </a:solidFill>
          </p:spPr>
          <p:txBody>
            <a:bodyPr wrap="square" lIns="0" tIns="0" rIns="0" bIns="0" rtlCol="0"/>
            <a:lstStyle/>
            <a:p>
              <a:endParaRPr/>
            </a:p>
          </p:txBody>
        </p:sp>
        <p:sp>
          <p:nvSpPr>
            <p:cNvPr id="40" name="object 7">
              <a:extLst>
                <a:ext uri="{FF2B5EF4-FFF2-40B4-BE49-F238E27FC236}">
                  <a16:creationId xmlns:a16="http://schemas.microsoft.com/office/drawing/2014/main" id="{E1054C48-01BC-4F9F-9346-01F96BD04305}"/>
                </a:ext>
              </a:extLst>
            </p:cNvPr>
            <p:cNvSpPr/>
            <p:nvPr/>
          </p:nvSpPr>
          <p:spPr>
            <a:xfrm>
              <a:off x="6180178" y="9589044"/>
              <a:ext cx="101600" cy="112395"/>
            </a:xfrm>
            <a:custGeom>
              <a:avLst/>
              <a:gdLst/>
              <a:ahLst/>
              <a:cxnLst/>
              <a:rect l="l" t="t" r="r" b="b"/>
              <a:pathLst>
                <a:path w="101600" h="112395">
                  <a:moveTo>
                    <a:pt x="53682" y="0"/>
                  </a:moveTo>
                  <a:lnTo>
                    <a:pt x="15789" y="13920"/>
                  </a:lnTo>
                  <a:lnTo>
                    <a:pt x="0" y="55524"/>
                  </a:lnTo>
                  <a:lnTo>
                    <a:pt x="395" y="63161"/>
                  </a:lnTo>
                  <a:lnTo>
                    <a:pt x="19378" y="100742"/>
                  </a:lnTo>
                  <a:lnTo>
                    <a:pt x="54864" y="111798"/>
                  </a:lnTo>
                  <a:lnTo>
                    <a:pt x="61512" y="111481"/>
                  </a:lnTo>
                  <a:lnTo>
                    <a:pt x="101104" y="95046"/>
                  </a:lnTo>
                  <a:lnTo>
                    <a:pt x="101104" y="93141"/>
                  </a:lnTo>
                  <a:lnTo>
                    <a:pt x="44221" y="93141"/>
                  </a:lnTo>
                  <a:lnTo>
                    <a:pt x="36741" y="89928"/>
                  </a:lnTo>
                  <a:lnTo>
                    <a:pt x="22491" y="54635"/>
                  </a:lnTo>
                  <a:lnTo>
                    <a:pt x="23018" y="46260"/>
                  </a:lnTo>
                  <a:lnTo>
                    <a:pt x="44145" y="18643"/>
                  </a:lnTo>
                  <a:lnTo>
                    <a:pt x="94512" y="18643"/>
                  </a:lnTo>
                  <a:lnTo>
                    <a:pt x="94437" y="18494"/>
                  </a:lnTo>
                  <a:lnTo>
                    <a:pt x="63198" y="528"/>
                  </a:lnTo>
                  <a:lnTo>
                    <a:pt x="53682" y="0"/>
                  </a:lnTo>
                  <a:close/>
                </a:path>
                <a:path w="101600" h="112395">
                  <a:moveTo>
                    <a:pt x="101104" y="51993"/>
                  </a:moveTo>
                  <a:lnTo>
                    <a:pt x="54051" y="51993"/>
                  </a:lnTo>
                  <a:lnTo>
                    <a:pt x="54051" y="70205"/>
                  </a:lnTo>
                  <a:lnTo>
                    <a:pt x="79044" y="70205"/>
                  </a:lnTo>
                  <a:lnTo>
                    <a:pt x="79044" y="83921"/>
                  </a:lnTo>
                  <a:lnTo>
                    <a:pt x="75755" y="86474"/>
                  </a:lnTo>
                  <a:lnTo>
                    <a:pt x="71818" y="88658"/>
                  </a:lnTo>
                  <a:lnTo>
                    <a:pt x="62611" y="92240"/>
                  </a:lnTo>
                  <a:lnTo>
                    <a:pt x="58026" y="93141"/>
                  </a:lnTo>
                  <a:lnTo>
                    <a:pt x="101104" y="93141"/>
                  </a:lnTo>
                  <a:lnTo>
                    <a:pt x="101104" y="51993"/>
                  </a:lnTo>
                  <a:close/>
                </a:path>
                <a:path w="101600" h="112395">
                  <a:moveTo>
                    <a:pt x="94512" y="18643"/>
                  </a:moveTo>
                  <a:lnTo>
                    <a:pt x="59969" y="18643"/>
                  </a:lnTo>
                  <a:lnTo>
                    <a:pt x="65214" y="20192"/>
                  </a:lnTo>
                  <a:lnTo>
                    <a:pt x="73634" y="26339"/>
                  </a:lnTo>
                  <a:lnTo>
                    <a:pt x="76492" y="30530"/>
                  </a:lnTo>
                  <a:lnTo>
                    <a:pt x="78028" y="35839"/>
                  </a:lnTo>
                  <a:lnTo>
                    <a:pt x="99707" y="31775"/>
                  </a:lnTo>
                  <a:lnTo>
                    <a:pt x="97576" y="24731"/>
                  </a:lnTo>
                  <a:lnTo>
                    <a:pt x="94512" y="18643"/>
                  </a:lnTo>
                  <a:close/>
                </a:path>
              </a:pathLst>
            </a:custGeom>
            <a:solidFill>
              <a:srgbClr val="ADB3B6"/>
            </a:solidFill>
          </p:spPr>
          <p:txBody>
            <a:bodyPr wrap="square" lIns="0" tIns="0" rIns="0" bIns="0" rtlCol="0"/>
            <a:lstStyle/>
            <a:p>
              <a:endParaRPr/>
            </a:p>
          </p:txBody>
        </p:sp>
        <p:sp>
          <p:nvSpPr>
            <p:cNvPr id="41" name="object 8">
              <a:extLst>
                <a:ext uri="{FF2B5EF4-FFF2-40B4-BE49-F238E27FC236}">
                  <a16:creationId xmlns:a16="http://schemas.microsoft.com/office/drawing/2014/main" id="{3BFBDE06-335D-4634-A5C2-AE92D6998361}"/>
                </a:ext>
              </a:extLst>
            </p:cNvPr>
            <p:cNvSpPr/>
            <p:nvPr/>
          </p:nvSpPr>
          <p:spPr>
            <a:xfrm>
              <a:off x="6287486" y="9618900"/>
              <a:ext cx="81280" cy="81915"/>
            </a:xfrm>
            <a:custGeom>
              <a:avLst/>
              <a:gdLst/>
              <a:ahLst/>
              <a:cxnLst/>
              <a:rect l="l" t="t" r="r" b="b"/>
              <a:pathLst>
                <a:path w="81279" h="81915">
                  <a:moveTo>
                    <a:pt x="40260" y="0"/>
                  </a:moveTo>
                  <a:lnTo>
                    <a:pt x="32589" y="0"/>
                  </a:lnTo>
                  <a:lnTo>
                    <a:pt x="25655" y="1701"/>
                  </a:lnTo>
                  <a:lnTo>
                    <a:pt x="81" y="32284"/>
                  </a:lnTo>
                  <a:lnTo>
                    <a:pt x="0" y="49222"/>
                  </a:lnTo>
                  <a:lnTo>
                    <a:pt x="1614" y="56464"/>
                  </a:lnTo>
                  <a:lnTo>
                    <a:pt x="8409" y="68999"/>
                  </a:lnTo>
                  <a:lnTo>
                    <a:pt x="13349" y="73748"/>
                  </a:lnTo>
                  <a:lnTo>
                    <a:pt x="26379" y="80251"/>
                  </a:lnTo>
                  <a:lnTo>
                    <a:pt x="33224" y="81864"/>
                  </a:lnTo>
                  <a:lnTo>
                    <a:pt x="40400" y="81864"/>
                  </a:lnTo>
                  <a:lnTo>
                    <a:pt x="73465" y="64985"/>
                  </a:lnTo>
                  <a:lnTo>
                    <a:pt x="34926" y="64985"/>
                  </a:lnTo>
                  <a:lnTo>
                    <a:pt x="30380" y="62915"/>
                  </a:lnTo>
                  <a:lnTo>
                    <a:pt x="23001" y="54660"/>
                  </a:lnTo>
                  <a:lnTo>
                    <a:pt x="21199" y="48831"/>
                  </a:lnTo>
                  <a:lnTo>
                    <a:pt x="21230" y="32943"/>
                  </a:lnTo>
                  <a:lnTo>
                    <a:pt x="23001" y="27216"/>
                  </a:lnTo>
                  <a:lnTo>
                    <a:pt x="30380" y="18961"/>
                  </a:lnTo>
                  <a:lnTo>
                    <a:pt x="34926" y="16903"/>
                  </a:lnTo>
                  <a:lnTo>
                    <a:pt x="73721" y="16903"/>
                  </a:lnTo>
                  <a:lnTo>
                    <a:pt x="69394" y="11544"/>
                  </a:lnTo>
                  <a:lnTo>
                    <a:pt x="63315" y="6493"/>
                  </a:lnTo>
                  <a:lnTo>
                    <a:pt x="56432" y="2886"/>
                  </a:lnTo>
                  <a:lnTo>
                    <a:pt x="48747" y="721"/>
                  </a:lnTo>
                  <a:lnTo>
                    <a:pt x="40260" y="0"/>
                  </a:lnTo>
                  <a:close/>
                </a:path>
                <a:path w="81279" h="81915">
                  <a:moveTo>
                    <a:pt x="73721" y="16903"/>
                  </a:moveTo>
                  <a:lnTo>
                    <a:pt x="45734" y="16903"/>
                  </a:lnTo>
                  <a:lnTo>
                    <a:pt x="50281" y="18961"/>
                  </a:lnTo>
                  <a:lnTo>
                    <a:pt x="57596" y="27216"/>
                  </a:lnTo>
                  <a:lnTo>
                    <a:pt x="59382" y="32943"/>
                  </a:lnTo>
                  <a:lnTo>
                    <a:pt x="59383" y="48831"/>
                  </a:lnTo>
                  <a:lnTo>
                    <a:pt x="57596" y="54660"/>
                  </a:lnTo>
                  <a:lnTo>
                    <a:pt x="50281" y="62915"/>
                  </a:lnTo>
                  <a:lnTo>
                    <a:pt x="45734" y="64985"/>
                  </a:lnTo>
                  <a:lnTo>
                    <a:pt x="73465" y="64985"/>
                  </a:lnTo>
                  <a:lnTo>
                    <a:pt x="74297" y="63953"/>
                  </a:lnTo>
                  <a:lnTo>
                    <a:pt x="77881" y="56967"/>
                  </a:lnTo>
                  <a:lnTo>
                    <a:pt x="80031" y="49222"/>
                  </a:lnTo>
                  <a:lnTo>
                    <a:pt x="80729" y="40944"/>
                  </a:lnTo>
                  <a:lnTo>
                    <a:pt x="80674" y="39839"/>
                  </a:lnTo>
                  <a:lnTo>
                    <a:pt x="80038" y="32284"/>
                  </a:lnTo>
                  <a:lnTo>
                    <a:pt x="77909" y="24611"/>
                  </a:lnTo>
                  <a:lnTo>
                    <a:pt x="74361" y="17697"/>
                  </a:lnTo>
                  <a:lnTo>
                    <a:pt x="73721" y="16903"/>
                  </a:lnTo>
                  <a:close/>
                </a:path>
              </a:pathLst>
            </a:custGeom>
            <a:solidFill>
              <a:srgbClr val="ADB3B6"/>
            </a:solidFill>
          </p:spPr>
          <p:txBody>
            <a:bodyPr wrap="square" lIns="0" tIns="0" rIns="0" bIns="0" rtlCol="0"/>
            <a:lstStyle/>
            <a:p>
              <a:endParaRPr/>
            </a:p>
          </p:txBody>
        </p:sp>
        <p:sp>
          <p:nvSpPr>
            <p:cNvPr id="42" name="object 9">
              <a:extLst>
                <a:ext uri="{FF2B5EF4-FFF2-40B4-BE49-F238E27FC236}">
                  <a16:creationId xmlns:a16="http://schemas.microsoft.com/office/drawing/2014/main" id="{0A1645DF-8688-4882-8F5B-827B2EBDE85E}"/>
                </a:ext>
              </a:extLst>
            </p:cNvPr>
            <p:cNvSpPr/>
            <p:nvPr/>
          </p:nvSpPr>
          <p:spPr>
            <a:xfrm>
              <a:off x="6365370" y="9620677"/>
              <a:ext cx="81915" cy="78740"/>
            </a:xfrm>
            <a:custGeom>
              <a:avLst/>
              <a:gdLst/>
              <a:ahLst/>
              <a:cxnLst/>
              <a:rect l="l" t="t" r="r" b="b"/>
              <a:pathLst>
                <a:path w="81914" h="78740">
                  <a:moveTo>
                    <a:pt x="21755" y="0"/>
                  </a:moveTo>
                  <a:lnTo>
                    <a:pt x="0" y="0"/>
                  </a:lnTo>
                  <a:lnTo>
                    <a:pt x="31559" y="78320"/>
                  </a:lnTo>
                  <a:lnTo>
                    <a:pt x="50215" y="78320"/>
                  </a:lnTo>
                  <a:lnTo>
                    <a:pt x="60150" y="53314"/>
                  </a:lnTo>
                  <a:lnTo>
                    <a:pt x="40779" y="53314"/>
                  </a:lnTo>
                  <a:lnTo>
                    <a:pt x="36499" y="39979"/>
                  </a:lnTo>
                  <a:lnTo>
                    <a:pt x="21755" y="0"/>
                  </a:lnTo>
                  <a:close/>
                </a:path>
                <a:path w="81914" h="78740">
                  <a:moveTo>
                    <a:pt x="81330" y="0"/>
                  </a:moveTo>
                  <a:lnTo>
                    <a:pt x="60020" y="0"/>
                  </a:lnTo>
                  <a:lnTo>
                    <a:pt x="45123" y="39979"/>
                  </a:lnTo>
                  <a:lnTo>
                    <a:pt x="44335" y="42189"/>
                  </a:lnTo>
                  <a:lnTo>
                    <a:pt x="42913" y="46609"/>
                  </a:lnTo>
                  <a:lnTo>
                    <a:pt x="42621" y="47688"/>
                  </a:lnTo>
                  <a:lnTo>
                    <a:pt x="41910" y="49936"/>
                  </a:lnTo>
                  <a:lnTo>
                    <a:pt x="40779" y="53314"/>
                  </a:lnTo>
                  <a:lnTo>
                    <a:pt x="60150" y="53314"/>
                  </a:lnTo>
                  <a:lnTo>
                    <a:pt x="81330" y="0"/>
                  </a:lnTo>
                  <a:close/>
                </a:path>
              </a:pathLst>
            </a:custGeom>
            <a:solidFill>
              <a:srgbClr val="ADB3B6"/>
            </a:solidFill>
          </p:spPr>
          <p:txBody>
            <a:bodyPr wrap="square" lIns="0" tIns="0" rIns="0" bIns="0" rtlCol="0"/>
            <a:lstStyle/>
            <a:p>
              <a:endParaRPr/>
            </a:p>
          </p:txBody>
        </p:sp>
        <p:sp>
          <p:nvSpPr>
            <p:cNvPr id="43" name="object 10">
              <a:extLst>
                <a:ext uri="{FF2B5EF4-FFF2-40B4-BE49-F238E27FC236}">
                  <a16:creationId xmlns:a16="http://schemas.microsoft.com/office/drawing/2014/main" id="{7F6BBB74-A136-4B39-BC35-FD5F488BF893}"/>
                </a:ext>
              </a:extLst>
            </p:cNvPr>
            <p:cNvSpPr/>
            <p:nvPr/>
          </p:nvSpPr>
          <p:spPr>
            <a:xfrm>
              <a:off x="6440773" y="9595514"/>
              <a:ext cx="21590" cy="21590"/>
            </a:xfrm>
            <a:custGeom>
              <a:avLst/>
              <a:gdLst/>
              <a:ahLst/>
              <a:cxnLst/>
              <a:rect l="l" t="t" r="r" b="b"/>
              <a:pathLst>
                <a:path w="21589" h="21590">
                  <a:moveTo>
                    <a:pt x="12242" y="0"/>
                  </a:moveTo>
                  <a:lnTo>
                    <a:pt x="8724" y="0"/>
                  </a:lnTo>
                  <a:lnTo>
                    <a:pt x="7010" y="469"/>
                  </a:lnTo>
                  <a:lnTo>
                    <a:pt x="3644" y="2273"/>
                  </a:lnTo>
                  <a:lnTo>
                    <a:pt x="2349" y="3556"/>
                  </a:lnTo>
                  <a:lnTo>
                    <a:pt x="504" y="6858"/>
                  </a:lnTo>
                  <a:lnTo>
                    <a:pt x="0" y="8674"/>
                  </a:lnTo>
                  <a:lnTo>
                    <a:pt x="0" y="12306"/>
                  </a:lnTo>
                  <a:lnTo>
                    <a:pt x="8674" y="20980"/>
                  </a:lnTo>
                  <a:lnTo>
                    <a:pt x="12306" y="20980"/>
                  </a:lnTo>
                  <a:lnTo>
                    <a:pt x="14046" y="20523"/>
                  </a:lnTo>
                  <a:lnTo>
                    <a:pt x="16348" y="19240"/>
                  </a:lnTo>
                  <a:lnTo>
                    <a:pt x="8978" y="19240"/>
                  </a:lnTo>
                  <a:lnTo>
                    <a:pt x="7531" y="18846"/>
                  </a:lnTo>
                  <a:lnTo>
                    <a:pt x="4749" y="17310"/>
                  </a:lnTo>
                  <a:lnTo>
                    <a:pt x="3670" y="16217"/>
                  </a:lnTo>
                  <a:lnTo>
                    <a:pt x="2120" y="13462"/>
                  </a:lnTo>
                  <a:lnTo>
                    <a:pt x="1816" y="12306"/>
                  </a:lnTo>
                  <a:lnTo>
                    <a:pt x="1822" y="8674"/>
                  </a:lnTo>
                  <a:lnTo>
                    <a:pt x="9017" y="1739"/>
                  </a:lnTo>
                  <a:lnTo>
                    <a:pt x="16331" y="1739"/>
                  </a:lnTo>
                  <a:lnTo>
                    <a:pt x="13970" y="469"/>
                  </a:lnTo>
                  <a:lnTo>
                    <a:pt x="12242" y="0"/>
                  </a:lnTo>
                  <a:close/>
                </a:path>
                <a:path w="21589" h="21590">
                  <a:moveTo>
                    <a:pt x="16331" y="1739"/>
                  </a:moveTo>
                  <a:lnTo>
                    <a:pt x="11950" y="1739"/>
                  </a:lnTo>
                  <a:lnTo>
                    <a:pt x="13385" y="2120"/>
                  </a:lnTo>
                  <a:lnTo>
                    <a:pt x="16179" y="3632"/>
                  </a:lnTo>
                  <a:lnTo>
                    <a:pt x="17272" y="4711"/>
                  </a:lnTo>
                  <a:lnTo>
                    <a:pt x="18812" y="7480"/>
                  </a:lnTo>
                  <a:lnTo>
                    <a:pt x="19145" y="8674"/>
                  </a:lnTo>
                  <a:lnTo>
                    <a:pt x="19150" y="12306"/>
                  </a:lnTo>
                  <a:lnTo>
                    <a:pt x="18846" y="13462"/>
                  </a:lnTo>
                  <a:lnTo>
                    <a:pt x="17310" y="16217"/>
                  </a:lnTo>
                  <a:lnTo>
                    <a:pt x="16230" y="17310"/>
                  </a:lnTo>
                  <a:lnTo>
                    <a:pt x="13449" y="18846"/>
                  </a:lnTo>
                  <a:lnTo>
                    <a:pt x="12001" y="19240"/>
                  </a:lnTo>
                  <a:lnTo>
                    <a:pt x="16348" y="19240"/>
                  </a:lnTo>
                  <a:lnTo>
                    <a:pt x="17373" y="18669"/>
                  </a:lnTo>
                  <a:lnTo>
                    <a:pt x="18656" y="17373"/>
                  </a:lnTo>
                  <a:lnTo>
                    <a:pt x="20510" y="14046"/>
                  </a:lnTo>
                  <a:lnTo>
                    <a:pt x="20967" y="12306"/>
                  </a:lnTo>
                  <a:lnTo>
                    <a:pt x="20967" y="8674"/>
                  </a:lnTo>
                  <a:lnTo>
                    <a:pt x="20546" y="7061"/>
                  </a:lnTo>
                  <a:lnTo>
                    <a:pt x="20475" y="6858"/>
                  </a:lnTo>
                  <a:lnTo>
                    <a:pt x="18630" y="3556"/>
                  </a:lnTo>
                  <a:lnTo>
                    <a:pt x="17322" y="2273"/>
                  </a:lnTo>
                  <a:lnTo>
                    <a:pt x="16331" y="1739"/>
                  </a:lnTo>
                  <a:close/>
                </a:path>
                <a:path w="21589" h="21590">
                  <a:moveTo>
                    <a:pt x="11087" y="5016"/>
                  </a:moveTo>
                  <a:lnTo>
                    <a:pt x="5880" y="5016"/>
                  </a:lnTo>
                  <a:lnTo>
                    <a:pt x="5880" y="16294"/>
                  </a:lnTo>
                  <a:lnTo>
                    <a:pt x="7708" y="16294"/>
                  </a:lnTo>
                  <a:lnTo>
                    <a:pt x="7708" y="11506"/>
                  </a:lnTo>
                  <a:lnTo>
                    <a:pt x="11908" y="11506"/>
                  </a:lnTo>
                  <a:lnTo>
                    <a:pt x="11760" y="11417"/>
                  </a:lnTo>
                  <a:lnTo>
                    <a:pt x="11366" y="11252"/>
                  </a:lnTo>
                  <a:lnTo>
                    <a:pt x="12331" y="11176"/>
                  </a:lnTo>
                  <a:lnTo>
                    <a:pt x="13119" y="10833"/>
                  </a:lnTo>
                  <a:lnTo>
                    <a:pt x="13980" y="9944"/>
                  </a:lnTo>
                  <a:lnTo>
                    <a:pt x="7708" y="9944"/>
                  </a:lnTo>
                  <a:lnTo>
                    <a:pt x="7708" y="6540"/>
                  </a:lnTo>
                  <a:lnTo>
                    <a:pt x="14137" y="6540"/>
                  </a:lnTo>
                  <a:lnTo>
                    <a:pt x="13703" y="5892"/>
                  </a:lnTo>
                  <a:lnTo>
                    <a:pt x="13233" y="5524"/>
                  </a:lnTo>
                  <a:lnTo>
                    <a:pt x="12052" y="5118"/>
                  </a:lnTo>
                  <a:lnTo>
                    <a:pt x="11087" y="5016"/>
                  </a:lnTo>
                  <a:close/>
                </a:path>
                <a:path w="21589" h="21590">
                  <a:moveTo>
                    <a:pt x="11908" y="11506"/>
                  </a:moveTo>
                  <a:lnTo>
                    <a:pt x="9423" y="11506"/>
                  </a:lnTo>
                  <a:lnTo>
                    <a:pt x="9906" y="11633"/>
                  </a:lnTo>
                  <a:lnTo>
                    <a:pt x="10718" y="12242"/>
                  </a:lnTo>
                  <a:lnTo>
                    <a:pt x="11353" y="13119"/>
                  </a:lnTo>
                  <a:lnTo>
                    <a:pt x="13144" y="16294"/>
                  </a:lnTo>
                  <a:lnTo>
                    <a:pt x="15367" y="16294"/>
                  </a:lnTo>
                  <a:lnTo>
                    <a:pt x="13335" y="13042"/>
                  </a:lnTo>
                  <a:lnTo>
                    <a:pt x="12724" y="12242"/>
                  </a:lnTo>
                  <a:lnTo>
                    <a:pt x="12077" y="11607"/>
                  </a:lnTo>
                  <a:lnTo>
                    <a:pt x="11908" y="11506"/>
                  </a:lnTo>
                  <a:close/>
                </a:path>
                <a:path w="21589" h="21590">
                  <a:moveTo>
                    <a:pt x="14137" y="6540"/>
                  </a:moveTo>
                  <a:lnTo>
                    <a:pt x="10668" y="6540"/>
                  </a:lnTo>
                  <a:lnTo>
                    <a:pt x="11277" y="6604"/>
                  </a:lnTo>
                  <a:lnTo>
                    <a:pt x="11938" y="6858"/>
                  </a:lnTo>
                  <a:lnTo>
                    <a:pt x="12192" y="7061"/>
                  </a:lnTo>
                  <a:lnTo>
                    <a:pt x="12481" y="7480"/>
                  </a:lnTo>
                  <a:lnTo>
                    <a:pt x="12579" y="8902"/>
                  </a:lnTo>
                  <a:lnTo>
                    <a:pt x="12471" y="9156"/>
                  </a:lnTo>
                  <a:lnTo>
                    <a:pt x="11696" y="9791"/>
                  </a:lnTo>
                  <a:lnTo>
                    <a:pt x="10972" y="9944"/>
                  </a:lnTo>
                  <a:lnTo>
                    <a:pt x="13980" y="9944"/>
                  </a:lnTo>
                  <a:lnTo>
                    <a:pt x="14300" y="9613"/>
                  </a:lnTo>
                  <a:lnTo>
                    <a:pt x="14487" y="9156"/>
                  </a:lnTo>
                  <a:lnTo>
                    <a:pt x="14592" y="7480"/>
                  </a:lnTo>
                  <a:lnTo>
                    <a:pt x="14446" y="7061"/>
                  </a:lnTo>
                  <a:lnTo>
                    <a:pt x="14350" y="6858"/>
                  </a:lnTo>
                  <a:lnTo>
                    <a:pt x="14137" y="6540"/>
                  </a:lnTo>
                  <a:close/>
                </a:path>
              </a:pathLst>
            </a:custGeom>
            <a:solidFill>
              <a:srgbClr val="ADB3B6"/>
            </a:solidFill>
          </p:spPr>
          <p:txBody>
            <a:bodyPr wrap="square" lIns="0" tIns="0" rIns="0" bIns="0" rtlCol="0"/>
            <a:lstStyle/>
            <a:p>
              <a:endParaRPr/>
            </a:p>
          </p:txBody>
        </p:sp>
        <p:sp>
          <p:nvSpPr>
            <p:cNvPr id="44" name="object 11">
              <a:extLst>
                <a:ext uri="{FF2B5EF4-FFF2-40B4-BE49-F238E27FC236}">
                  <a16:creationId xmlns:a16="http://schemas.microsoft.com/office/drawing/2014/main" id="{20CED096-B74E-4903-9B72-05182D7F1251}"/>
                </a:ext>
              </a:extLst>
            </p:cNvPr>
            <p:cNvSpPr/>
            <p:nvPr/>
          </p:nvSpPr>
          <p:spPr>
            <a:xfrm>
              <a:off x="6196812" y="9284525"/>
              <a:ext cx="251460" cy="182245"/>
            </a:xfrm>
            <a:custGeom>
              <a:avLst/>
              <a:gdLst/>
              <a:ahLst/>
              <a:cxnLst/>
              <a:rect l="l" t="t" r="r" b="b"/>
              <a:pathLst>
                <a:path w="251460" h="182245">
                  <a:moveTo>
                    <a:pt x="0" y="0"/>
                  </a:moveTo>
                  <a:lnTo>
                    <a:pt x="251460" y="0"/>
                  </a:lnTo>
                  <a:lnTo>
                    <a:pt x="251460" y="182092"/>
                  </a:lnTo>
                  <a:lnTo>
                    <a:pt x="0" y="182092"/>
                  </a:lnTo>
                  <a:lnTo>
                    <a:pt x="0" y="0"/>
                  </a:lnTo>
                  <a:close/>
                </a:path>
              </a:pathLst>
            </a:custGeom>
            <a:solidFill>
              <a:srgbClr val="ED1C24"/>
            </a:solidFill>
          </p:spPr>
          <p:txBody>
            <a:bodyPr wrap="square" lIns="0" tIns="0" rIns="0" bIns="0" rtlCol="0"/>
            <a:lstStyle/>
            <a:p>
              <a:endParaRPr/>
            </a:p>
          </p:txBody>
        </p:sp>
        <p:sp>
          <p:nvSpPr>
            <p:cNvPr id="45" name="object 12">
              <a:extLst>
                <a:ext uri="{FF2B5EF4-FFF2-40B4-BE49-F238E27FC236}">
                  <a16:creationId xmlns:a16="http://schemas.microsoft.com/office/drawing/2014/main" id="{81A36C33-7367-4B7D-AFEE-9962051B1CFC}"/>
                </a:ext>
              </a:extLst>
            </p:cNvPr>
            <p:cNvSpPr/>
            <p:nvPr/>
          </p:nvSpPr>
          <p:spPr>
            <a:xfrm>
              <a:off x="6196812" y="8985884"/>
              <a:ext cx="251460" cy="299085"/>
            </a:xfrm>
            <a:custGeom>
              <a:avLst/>
              <a:gdLst/>
              <a:ahLst/>
              <a:cxnLst/>
              <a:rect l="l" t="t" r="r" b="b"/>
              <a:pathLst>
                <a:path w="251460" h="299084">
                  <a:moveTo>
                    <a:pt x="0" y="0"/>
                  </a:moveTo>
                  <a:lnTo>
                    <a:pt x="251460" y="0"/>
                  </a:lnTo>
                  <a:lnTo>
                    <a:pt x="251460" y="298653"/>
                  </a:lnTo>
                  <a:lnTo>
                    <a:pt x="0" y="298653"/>
                  </a:lnTo>
                  <a:lnTo>
                    <a:pt x="0" y="0"/>
                  </a:lnTo>
                  <a:close/>
                </a:path>
              </a:pathLst>
            </a:custGeom>
            <a:solidFill>
              <a:srgbClr val="777878"/>
            </a:solidFill>
          </p:spPr>
          <p:txBody>
            <a:bodyPr wrap="square" lIns="0" tIns="0" rIns="0" bIns="0" rtlCol="0"/>
            <a:lstStyle/>
            <a:p>
              <a:endParaRPr/>
            </a:p>
          </p:txBody>
        </p:sp>
        <p:sp>
          <p:nvSpPr>
            <p:cNvPr id="46" name="object 13">
              <a:extLst>
                <a:ext uri="{FF2B5EF4-FFF2-40B4-BE49-F238E27FC236}">
                  <a16:creationId xmlns:a16="http://schemas.microsoft.com/office/drawing/2014/main" id="{A5489580-F9CB-4ADB-91CA-7C52F0515258}"/>
                </a:ext>
              </a:extLst>
            </p:cNvPr>
            <p:cNvSpPr/>
            <p:nvPr/>
          </p:nvSpPr>
          <p:spPr>
            <a:xfrm>
              <a:off x="6196812" y="8374012"/>
              <a:ext cx="251460" cy="612140"/>
            </a:xfrm>
            <a:custGeom>
              <a:avLst/>
              <a:gdLst/>
              <a:ahLst/>
              <a:cxnLst/>
              <a:rect l="l" t="t" r="r" b="b"/>
              <a:pathLst>
                <a:path w="251460" h="612140">
                  <a:moveTo>
                    <a:pt x="0" y="0"/>
                  </a:moveTo>
                  <a:lnTo>
                    <a:pt x="251460" y="0"/>
                  </a:lnTo>
                  <a:lnTo>
                    <a:pt x="251460" y="611873"/>
                  </a:lnTo>
                  <a:lnTo>
                    <a:pt x="0" y="611873"/>
                  </a:lnTo>
                  <a:lnTo>
                    <a:pt x="0" y="0"/>
                  </a:lnTo>
                  <a:close/>
                </a:path>
              </a:pathLst>
            </a:custGeom>
            <a:solidFill>
              <a:srgbClr val="E3E3DD"/>
            </a:solidFill>
          </p:spPr>
          <p:txBody>
            <a:bodyPr wrap="square" lIns="0" tIns="0" rIns="0" bIns="0" rtlCol="0"/>
            <a:lstStyle/>
            <a:p>
              <a:endParaRPr/>
            </a:p>
          </p:txBody>
        </p:sp>
        <p:sp>
          <p:nvSpPr>
            <p:cNvPr id="47" name="object 14">
              <a:extLst>
                <a:ext uri="{FF2B5EF4-FFF2-40B4-BE49-F238E27FC236}">
                  <a16:creationId xmlns:a16="http://schemas.microsoft.com/office/drawing/2014/main" id="{92E20438-B41E-4DC7-83B6-499716D10459}"/>
                </a:ext>
              </a:extLst>
            </p:cNvPr>
            <p:cNvSpPr/>
            <p:nvPr/>
          </p:nvSpPr>
          <p:spPr>
            <a:xfrm>
              <a:off x="6196812" y="7754861"/>
              <a:ext cx="251460" cy="619760"/>
            </a:xfrm>
            <a:custGeom>
              <a:avLst/>
              <a:gdLst/>
              <a:ahLst/>
              <a:cxnLst/>
              <a:rect l="l" t="t" r="r" b="b"/>
              <a:pathLst>
                <a:path w="251460" h="619759">
                  <a:moveTo>
                    <a:pt x="0" y="0"/>
                  </a:moveTo>
                  <a:lnTo>
                    <a:pt x="251460" y="0"/>
                  </a:lnTo>
                  <a:lnTo>
                    <a:pt x="251460" y="619150"/>
                  </a:lnTo>
                  <a:lnTo>
                    <a:pt x="0" y="619150"/>
                  </a:lnTo>
                  <a:lnTo>
                    <a:pt x="0" y="0"/>
                  </a:lnTo>
                  <a:close/>
                </a:path>
              </a:pathLst>
            </a:custGeom>
            <a:solidFill>
              <a:srgbClr val="8CD2F4"/>
            </a:solidFill>
          </p:spPr>
          <p:txBody>
            <a:bodyPr wrap="square" lIns="0" tIns="0" rIns="0" bIns="0" rtlCol="0"/>
            <a:lstStyle/>
            <a:p>
              <a:endParaRPr/>
            </a:p>
          </p:txBody>
        </p:sp>
        <p:sp>
          <p:nvSpPr>
            <p:cNvPr id="48" name="object 15">
              <a:extLst>
                <a:ext uri="{FF2B5EF4-FFF2-40B4-BE49-F238E27FC236}">
                  <a16:creationId xmlns:a16="http://schemas.microsoft.com/office/drawing/2014/main" id="{26FC18AF-14A5-4067-A9BA-FD12328FA371}"/>
                </a:ext>
              </a:extLst>
            </p:cNvPr>
            <p:cNvSpPr/>
            <p:nvPr/>
          </p:nvSpPr>
          <p:spPr>
            <a:xfrm>
              <a:off x="6196819" y="7711159"/>
              <a:ext cx="251460" cy="43815"/>
            </a:xfrm>
            <a:custGeom>
              <a:avLst/>
              <a:gdLst/>
              <a:ahLst/>
              <a:cxnLst/>
              <a:rect l="l" t="t" r="r" b="b"/>
              <a:pathLst>
                <a:path w="251460" h="43815">
                  <a:moveTo>
                    <a:pt x="229603" y="0"/>
                  </a:moveTo>
                  <a:lnTo>
                    <a:pt x="21844" y="0"/>
                  </a:lnTo>
                  <a:lnTo>
                    <a:pt x="13340" y="1716"/>
                  </a:lnTo>
                  <a:lnTo>
                    <a:pt x="6397" y="6397"/>
                  </a:lnTo>
                  <a:lnTo>
                    <a:pt x="1716" y="13340"/>
                  </a:lnTo>
                  <a:lnTo>
                    <a:pt x="0" y="21843"/>
                  </a:lnTo>
                  <a:lnTo>
                    <a:pt x="0" y="43700"/>
                  </a:lnTo>
                  <a:lnTo>
                    <a:pt x="251460" y="43700"/>
                  </a:lnTo>
                  <a:lnTo>
                    <a:pt x="251460" y="21843"/>
                  </a:lnTo>
                  <a:lnTo>
                    <a:pt x="249741" y="13340"/>
                  </a:lnTo>
                  <a:lnTo>
                    <a:pt x="245056" y="6397"/>
                  </a:lnTo>
                  <a:lnTo>
                    <a:pt x="238108" y="1716"/>
                  </a:lnTo>
                  <a:lnTo>
                    <a:pt x="229603" y="0"/>
                  </a:lnTo>
                  <a:close/>
                </a:path>
              </a:pathLst>
            </a:custGeom>
            <a:solidFill>
              <a:srgbClr val="F27179"/>
            </a:solidFill>
          </p:spPr>
          <p:txBody>
            <a:bodyPr wrap="square" lIns="0" tIns="0" rIns="0" bIns="0" rtlCol="0"/>
            <a:lstStyle/>
            <a:p>
              <a:endParaRPr/>
            </a:p>
          </p:txBody>
        </p:sp>
        <p:sp>
          <p:nvSpPr>
            <p:cNvPr id="49" name="object 16">
              <a:extLst>
                <a:ext uri="{FF2B5EF4-FFF2-40B4-BE49-F238E27FC236}">
                  <a16:creationId xmlns:a16="http://schemas.microsoft.com/office/drawing/2014/main" id="{8F62B54E-8B5F-41A5-9E6B-E03365FCA0CD}"/>
                </a:ext>
              </a:extLst>
            </p:cNvPr>
            <p:cNvSpPr/>
            <p:nvPr/>
          </p:nvSpPr>
          <p:spPr>
            <a:xfrm>
              <a:off x="5833592" y="9189834"/>
              <a:ext cx="251460" cy="276860"/>
            </a:xfrm>
            <a:custGeom>
              <a:avLst/>
              <a:gdLst/>
              <a:ahLst/>
              <a:cxnLst/>
              <a:rect l="l" t="t" r="r" b="b"/>
              <a:pathLst>
                <a:path w="251460" h="276859">
                  <a:moveTo>
                    <a:pt x="0" y="0"/>
                  </a:moveTo>
                  <a:lnTo>
                    <a:pt x="251460" y="0"/>
                  </a:lnTo>
                  <a:lnTo>
                    <a:pt x="251460" y="276796"/>
                  </a:lnTo>
                  <a:lnTo>
                    <a:pt x="0" y="276796"/>
                  </a:lnTo>
                  <a:lnTo>
                    <a:pt x="0" y="0"/>
                  </a:lnTo>
                  <a:close/>
                </a:path>
              </a:pathLst>
            </a:custGeom>
            <a:solidFill>
              <a:srgbClr val="ED1C24"/>
            </a:solidFill>
          </p:spPr>
          <p:txBody>
            <a:bodyPr wrap="square" lIns="0" tIns="0" rIns="0" bIns="0" rtlCol="0"/>
            <a:lstStyle/>
            <a:p>
              <a:endParaRPr/>
            </a:p>
          </p:txBody>
        </p:sp>
        <p:sp>
          <p:nvSpPr>
            <p:cNvPr id="50" name="object 17">
              <a:extLst>
                <a:ext uri="{FF2B5EF4-FFF2-40B4-BE49-F238E27FC236}">
                  <a16:creationId xmlns:a16="http://schemas.microsoft.com/office/drawing/2014/main" id="{D1B27D18-C3F4-4F42-BA68-B89B6F06CC3C}"/>
                </a:ext>
              </a:extLst>
            </p:cNvPr>
            <p:cNvSpPr/>
            <p:nvPr/>
          </p:nvSpPr>
          <p:spPr>
            <a:xfrm>
              <a:off x="5833592" y="8898470"/>
              <a:ext cx="251460" cy="291465"/>
            </a:xfrm>
            <a:custGeom>
              <a:avLst/>
              <a:gdLst/>
              <a:ahLst/>
              <a:cxnLst/>
              <a:rect l="l" t="t" r="r" b="b"/>
              <a:pathLst>
                <a:path w="251460" h="291465">
                  <a:moveTo>
                    <a:pt x="0" y="0"/>
                  </a:moveTo>
                  <a:lnTo>
                    <a:pt x="251460" y="0"/>
                  </a:lnTo>
                  <a:lnTo>
                    <a:pt x="251460" y="291363"/>
                  </a:lnTo>
                  <a:lnTo>
                    <a:pt x="0" y="291363"/>
                  </a:lnTo>
                  <a:lnTo>
                    <a:pt x="0" y="0"/>
                  </a:lnTo>
                  <a:close/>
                </a:path>
              </a:pathLst>
            </a:custGeom>
            <a:solidFill>
              <a:srgbClr val="777878"/>
            </a:solidFill>
          </p:spPr>
          <p:txBody>
            <a:bodyPr wrap="square" lIns="0" tIns="0" rIns="0" bIns="0" rtlCol="0"/>
            <a:lstStyle/>
            <a:p>
              <a:endParaRPr/>
            </a:p>
          </p:txBody>
        </p:sp>
        <p:sp>
          <p:nvSpPr>
            <p:cNvPr id="51" name="object 18">
              <a:extLst>
                <a:ext uri="{FF2B5EF4-FFF2-40B4-BE49-F238E27FC236}">
                  <a16:creationId xmlns:a16="http://schemas.microsoft.com/office/drawing/2014/main" id="{6AEBB3E3-E9FB-4CCB-A7FB-3944D79519E1}"/>
                </a:ext>
              </a:extLst>
            </p:cNvPr>
            <p:cNvSpPr/>
            <p:nvPr/>
          </p:nvSpPr>
          <p:spPr>
            <a:xfrm>
              <a:off x="5833592" y="8403158"/>
              <a:ext cx="251460" cy="495934"/>
            </a:xfrm>
            <a:custGeom>
              <a:avLst/>
              <a:gdLst/>
              <a:ahLst/>
              <a:cxnLst/>
              <a:rect l="l" t="t" r="r" b="b"/>
              <a:pathLst>
                <a:path w="251460" h="495934">
                  <a:moveTo>
                    <a:pt x="0" y="0"/>
                  </a:moveTo>
                  <a:lnTo>
                    <a:pt x="251460" y="0"/>
                  </a:lnTo>
                  <a:lnTo>
                    <a:pt x="251460" y="495325"/>
                  </a:lnTo>
                  <a:lnTo>
                    <a:pt x="0" y="495325"/>
                  </a:lnTo>
                  <a:lnTo>
                    <a:pt x="0" y="0"/>
                  </a:lnTo>
                  <a:close/>
                </a:path>
              </a:pathLst>
            </a:custGeom>
            <a:solidFill>
              <a:srgbClr val="E3E3DD"/>
            </a:solidFill>
          </p:spPr>
          <p:txBody>
            <a:bodyPr wrap="square" lIns="0" tIns="0" rIns="0" bIns="0" rtlCol="0"/>
            <a:lstStyle/>
            <a:p>
              <a:endParaRPr/>
            </a:p>
          </p:txBody>
        </p:sp>
        <p:sp>
          <p:nvSpPr>
            <p:cNvPr id="52" name="object 19">
              <a:extLst>
                <a:ext uri="{FF2B5EF4-FFF2-40B4-BE49-F238E27FC236}">
                  <a16:creationId xmlns:a16="http://schemas.microsoft.com/office/drawing/2014/main" id="{A06A4BE7-8916-47E5-80A3-036C57811A70}"/>
                </a:ext>
              </a:extLst>
            </p:cNvPr>
            <p:cNvSpPr/>
            <p:nvPr/>
          </p:nvSpPr>
          <p:spPr>
            <a:xfrm>
              <a:off x="5833592" y="7754861"/>
              <a:ext cx="251460" cy="648335"/>
            </a:xfrm>
            <a:custGeom>
              <a:avLst/>
              <a:gdLst/>
              <a:ahLst/>
              <a:cxnLst/>
              <a:rect l="l" t="t" r="r" b="b"/>
              <a:pathLst>
                <a:path w="251460" h="648334">
                  <a:moveTo>
                    <a:pt x="0" y="0"/>
                  </a:moveTo>
                  <a:lnTo>
                    <a:pt x="251460" y="0"/>
                  </a:lnTo>
                  <a:lnTo>
                    <a:pt x="251460" y="648296"/>
                  </a:lnTo>
                  <a:lnTo>
                    <a:pt x="0" y="648296"/>
                  </a:lnTo>
                  <a:lnTo>
                    <a:pt x="0" y="0"/>
                  </a:lnTo>
                  <a:close/>
                </a:path>
              </a:pathLst>
            </a:custGeom>
            <a:solidFill>
              <a:srgbClr val="8CD2F4"/>
            </a:solidFill>
          </p:spPr>
          <p:txBody>
            <a:bodyPr wrap="square" lIns="0" tIns="0" rIns="0" bIns="0" rtlCol="0"/>
            <a:lstStyle/>
            <a:p>
              <a:endParaRPr/>
            </a:p>
          </p:txBody>
        </p:sp>
        <p:sp>
          <p:nvSpPr>
            <p:cNvPr id="53" name="object 20">
              <a:extLst>
                <a:ext uri="{FF2B5EF4-FFF2-40B4-BE49-F238E27FC236}">
                  <a16:creationId xmlns:a16="http://schemas.microsoft.com/office/drawing/2014/main" id="{756DD5C2-7C7A-4A9D-A0E3-4973262B8C42}"/>
                </a:ext>
              </a:extLst>
            </p:cNvPr>
            <p:cNvSpPr/>
            <p:nvPr/>
          </p:nvSpPr>
          <p:spPr>
            <a:xfrm>
              <a:off x="5833598" y="7711159"/>
              <a:ext cx="251460" cy="43815"/>
            </a:xfrm>
            <a:custGeom>
              <a:avLst/>
              <a:gdLst/>
              <a:ahLst/>
              <a:cxnLst/>
              <a:rect l="l" t="t" r="r" b="b"/>
              <a:pathLst>
                <a:path w="251460" h="43815">
                  <a:moveTo>
                    <a:pt x="229603" y="0"/>
                  </a:moveTo>
                  <a:lnTo>
                    <a:pt x="21844" y="0"/>
                  </a:lnTo>
                  <a:lnTo>
                    <a:pt x="13340" y="1716"/>
                  </a:lnTo>
                  <a:lnTo>
                    <a:pt x="6397" y="6397"/>
                  </a:lnTo>
                  <a:lnTo>
                    <a:pt x="1716" y="13340"/>
                  </a:lnTo>
                  <a:lnTo>
                    <a:pt x="0" y="21843"/>
                  </a:lnTo>
                  <a:lnTo>
                    <a:pt x="0" y="43700"/>
                  </a:lnTo>
                  <a:lnTo>
                    <a:pt x="251460" y="43700"/>
                  </a:lnTo>
                  <a:lnTo>
                    <a:pt x="251460" y="21843"/>
                  </a:lnTo>
                  <a:lnTo>
                    <a:pt x="249741" y="13340"/>
                  </a:lnTo>
                  <a:lnTo>
                    <a:pt x="245056" y="6397"/>
                  </a:lnTo>
                  <a:lnTo>
                    <a:pt x="238108" y="1716"/>
                  </a:lnTo>
                  <a:lnTo>
                    <a:pt x="229603" y="0"/>
                  </a:lnTo>
                  <a:close/>
                </a:path>
              </a:pathLst>
            </a:custGeom>
            <a:solidFill>
              <a:srgbClr val="F27179"/>
            </a:solidFill>
          </p:spPr>
          <p:txBody>
            <a:bodyPr wrap="square" lIns="0" tIns="0" rIns="0" bIns="0" rtlCol="0"/>
            <a:lstStyle/>
            <a:p>
              <a:endParaRPr/>
            </a:p>
          </p:txBody>
        </p:sp>
        <p:sp>
          <p:nvSpPr>
            <p:cNvPr id="54" name="object 21">
              <a:extLst>
                <a:ext uri="{FF2B5EF4-FFF2-40B4-BE49-F238E27FC236}">
                  <a16:creationId xmlns:a16="http://schemas.microsoft.com/office/drawing/2014/main" id="{FC282AD5-A0A8-4B65-B0EF-7FFFF85B34E2}"/>
                </a:ext>
              </a:extLst>
            </p:cNvPr>
            <p:cNvSpPr/>
            <p:nvPr/>
          </p:nvSpPr>
          <p:spPr>
            <a:xfrm>
              <a:off x="5470372" y="9284525"/>
              <a:ext cx="251460" cy="182245"/>
            </a:xfrm>
            <a:custGeom>
              <a:avLst/>
              <a:gdLst/>
              <a:ahLst/>
              <a:cxnLst/>
              <a:rect l="l" t="t" r="r" b="b"/>
              <a:pathLst>
                <a:path w="251460" h="182245">
                  <a:moveTo>
                    <a:pt x="0" y="0"/>
                  </a:moveTo>
                  <a:lnTo>
                    <a:pt x="251460" y="0"/>
                  </a:lnTo>
                  <a:lnTo>
                    <a:pt x="251460" y="182092"/>
                  </a:lnTo>
                  <a:lnTo>
                    <a:pt x="0" y="182092"/>
                  </a:lnTo>
                  <a:lnTo>
                    <a:pt x="0" y="0"/>
                  </a:lnTo>
                  <a:close/>
                </a:path>
              </a:pathLst>
            </a:custGeom>
            <a:solidFill>
              <a:srgbClr val="ED1C24"/>
            </a:solidFill>
          </p:spPr>
          <p:txBody>
            <a:bodyPr wrap="square" lIns="0" tIns="0" rIns="0" bIns="0" rtlCol="0"/>
            <a:lstStyle/>
            <a:p>
              <a:endParaRPr/>
            </a:p>
          </p:txBody>
        </p:sp>
        <p:sp>
          <p:nvSpPr>
            <p:cNvPr id="55" name="object 22">
              <a:extLst>
                <a:ext uri="{FF2B5EF4-FFF2-40B4-BE49-F238E27FC236}">
                  <a16:creationId xmlns:a16="http://schemas.microsoft.com/office/drawing/2014/main" id="{C13192A7-D1F6-4E7A-84D9-C14A6EBCB3A4}"/>
                </a:ext>
              </a:extLst>
            </p:cNvPr>
            <p:cNvSpPr/>
            <p:nvPr/>
          </p:nvSpPr>
          <p:spPr>
            <a:xfrm>
              <a:off x="5470372" y="8934894"/>
              <a:ext cx="251460" cy="349885"/>
            </a:xfrm>
            <a:custGeom>
              <a:avLst/>
              <a:gdLst/>
              <a:ahLst/>
              <a:cxnLst/>
              <a:rect l="l" t="t" r="r" b="b"/>
              <a:pathLst>
                <a:path w="251460" h="349884">
                  <a:moveTo>
                    <a:pt x="0" y="0"/>
                  </a:moveTo>
                  <a:lnTo>
                    <a:pt x="251460" y="0"/>
                  </a:lnTo>
                  <a:lnTo>
                    <a:pt x="251460" y="349643"/>
                  </a:lnTo>
                  <a:lnTo>
                    <a:pt x="0" y="349643"/>
                  </a:lnTo>
                  <a:lnTo>
                    <a:pt x="0" y="0"/>
                  </a:lnTo>
                  <a:close/>
                </a:path>
              </a:pathLst>
            </a:custGeom>
            <a:solidFill>
              <a:srgbClr val="777878"/>
            </a:solidFill>
          </p:spPr>
          <p:txBody>
            <a:bodyPr wrap="square" lIns="0" tIns="0" rIns="0" bIns="0" rtlCol="0"/>
            <a:lstStyle/>
            <a:p>
              <a:endParaRPr/>
            </a:p>
          </p:txBody>
        </p:sp>
        <p:sp>
          <p:nvSpPr>
            <p:cNvPr id="56" name="object 23">
              <a:extLst>
                <a:ext uri="{FF2B5EF4-FFF2-40B4-BE49-F238E27FC236}">
                  <a16:creationId xmlns:a16="http://schemas.microsoft.com/office/drawing/2014/main" id="{6475D9DA-7244-4336-9AA4-572B0479E138}"/>
                </a:ext>
              </a:extLst>
            </p:cNvPr>
            <p:cNvSpPr/>
            <p:nvPr/>
          </p:nvSpPr>
          <p:spPr>
            <a:xfrm>
              <a:off x="5470372" y="8272030"/>
              <a:ext cx="251460" cy="662940"/>
            </a:xfrm>
            <a:custGeom>
              <a:avLst/>
              <a:gdLst/>
              <a:ahLst/>
              <a:cxnLst/>
              <a:rect l="l" t="t" r="r" b="b"/>
              <a:pathLst>
                <a:path w="251460" h="662940">
                  <a:moveTo>
                    <a:pt x="0" y="0"/>
                  </a:moveTo>
                  <a:lnTo>
                    <a:pt x="251460" y="0"/>
                  </a:lnTo>
                  <a:lnTo>
                    <a:pt x="251460" y="662851"/>
                  </a:lnTo>
                  <a:lnTo>
                    <a:pt x="0" y="662851"/>
                  </a:lnTo>
                  <a:lnTo>
                    <a:pt x="0" y="0"/>
                  </a:lnTo>
                  <a:close/>
                </a:path>
              </a:pathLst>
            </a:custGeom>
            <a:solidFill>
              <a:srgbClr val="E3E3DD"/>
            </a:solidFill>
          </p:spPr>
          <p:txBody>
            <a:bodyPr wrap="square" lIns="0" tIns="0" rIns="0" bIns="0" rtlCol="0"/>
            <a:lstStyle/>
            <a:p>
              <a:endParaRPr/>
            </a:p>
          </p:txBody>
        </p:sp>
        <p:sp>
          <p:nvSpPr>
            <p:cNvPr id="57" name="object 24">
              <a:extLst>
                <a:ext uri="{FF2B5EF4-FFF2-40B4-BE49-F238E27FC236}">
                  <a16:creationId xmlns:a16="http://schemas.microsoft.com/office/drawing/2014/main" id="{2A07B74E-9567-4BCC-8BE7-2A648C78BF2E}"/>
                </a:ext>
              </a:extLst>
            </p:cNvPr>
            <p:cNvSpPr/>
            <p:nvPr/>
          </p:nvSpPr>
          <p:spPr>
            <a:xfrm>
              <a:off x="5470372" y="7762151"/>
              <a:ext cx="251460" cy="509905"/>
            </a:xfrm>
            <a:custGeom>
              <a:avLst/>
              <a:gdLst/>
              <a:ahLst/>
              <a:cxnLst/>
              <a:rect l="l" t="t" r="r" b="b"/>
              <a:pathLst>
                <a:path w="251460" h="509904">
                  <a:moveTo>
                    <a:pt x="0" y="0"/>
                  </a:moveTo>
                  <a:lnTo>
                    <a:pt x="251460" y="0"/>
                  </a:lnTo>
                  <a:lnTo>
                    <a:pt x="251460" y="509879"/>
                  </a:lnTo>
                  <a:lnTo>
                    <a:pt x="0" y="509879"/>
                  </a:lnTo>
                  <a:lnTo>
                    <a:pt x="0" y="0"/>
                  </a:lnTo>
                  <a:close/>
                </a:path>
              </a:pathLst>
            </a:custGeom>
            <a:solidFill>
              <a:srgbClr val="8CD2F4"/>
            </a:solidFill>
          </p:spPr>
          <p:txBody>
            <a:bodyPr wrap="square" lIns="0" tIns="0" rIns="0" bIns="0" rtlCol="0"/>
            <a:lstStyle/>
            <a:p>
              <a:endParaRPr/>
            </a:p>
          </p:txBody>
        </p:sp>
        <p:sp>
          <p:nvSpPr>
            <p:cNvPr id="58" name="object 25">
              <a:extLst>
                <a:ext uri="{FF2B5EF4-FFF2-40B4-BE49-F238E27FC236}">
                  <a16:creationId xmlns:a16="http://schemas.microsoft.com/office/drawing/2014/main" id="{E6B9E5E9-897B-4772-844C-778239AAE08F}"/>
                </a:ext>
              </a:extLst>
            </p:cNvPr>
            <p:cNvSpPr/>
            <p:nvPr/>
          </p:nvSpPr>
          <p:spPr>
            <a:xfrm>
              <a:off x="5470378" y="7711159"/>
              <a:ext cx="251460" cy="51435"/>
            </a:xfrm>
            <a:custGeom>
              <a:avLst/>
              <a:gdLst/>
              <a:ahLst/>
              <a:cxnLst/>
              <a:rect l="l" t="t" r="r" b="b"/>
              <a:pathLst>
                <a:path w="251460" h="51434">
                  <a:moveTo>
                    <a:pt x="229603" y="0"/>
                  </a:moveTo>
                  <a:lnTo>
                    <a:pt x="21844" y="0"/>
                  </a:lnTo>
                  <a:lnTo>
                    <a:pt x="13340" y="1716"/>
                  </a:lnTo>
                  <a:lnTo>
                    <a:pt x="6397" y="6397"/>
                  </a:lnTo>
                  <a:lnTo>
                    <a:pt x="1716" y="13340"/>
                  </a:lnTo>
                  <a:lnTo>
                    <a:pt x="0" y="21843"/>
                  </a:lnTo>
                  <a:lnTo>
                    <a:pt x="0" y="50990"/>
                  </a:lnTo>
                  <a:lnTo>
                    <a:pt x="251460" y="50990"/>
                  </a:lnTo>
                  <a:lnTo>
                    <a:pt x="251460" y="21843"/>
                  </a:lnTo>
                  <a:lnTo>
                    <a:pt x="249741" y="13340"/>
                  </a:lnTo>
                  <a:lnTo>
                    <a:pt x="245056" y="6397"/>
                  </a:lnTo>
                  <a:lnTo>
                    <a:pt x="238108" y="1716"/>
                  </a:lnTo>
                  <a:lnTo>
                    <a:pt x="229603" y="0"/>
                  </a:lnTo>
                  <a:close/>
                </a:path>
              </a:pathLst>
            </a:custGeom>
            <a:solidFill>
              <a:srgbClr val="F27179"/>
            </a:solidFill>
          </p:spPr>
          <p:txBody>
            <a:bodyPr wrap="square" lIns="0" tIns="0" rIns="0" bIns="0" rtlCol="0"/>
            <a:lstStyle/>
            <a:p>
              <a:endParaRPr/>
            </a:p>
          </p:txBody>
        </p:sp>
        <p:sp>
          <p:nvSpPr>
            <p:cNvPr id="59" name="object 26">
              <a:extLst>
                <a:ext uri="{FF2B5EF4-FFF2-40B4-BE49-F238E27FC236}">
                  <a16:creationId xmlns:a16="http://schemas.microsoft.com/office/drawing/2014/main" id="{CD97ECD2-CE17-43FD-B52A-26AE2F5E4857}"/>
                </a:ext>
              </a:extLst>
            </p:cNvPr>
            <p:cNvSpPr/>
            <p:nvPr/>
          </p:nvSpPr>
          <p:spPr>
            <a:xfrm>
              <a:off x="5107152" y="9320949"/>
              <a:ext cx="251460" cy="146050"/>
            </a:xfrm>
            <a:custGeom>
              <a:avLst/>
              <a:gdLst/>
              <a:ahLst/>
              <a:cxnLst/>
              <a:rect l="l" t="t" r="r" b="b"/>
              <a:pathLst>
                <a:path w="251460" h="146050">
                  <a:moveTo>
                    <a:pt x="0" y="0"/>
                  </a:moveTo>
                  <a:lnTo>
                    <a:pt x="251460" y="0"/>
                  </a:lnTo>
                  <a:lnTo>
                    <a:pt x="251460" y="145681"/>
                  </a:lnTo>
                  <a:lnTo>
                    <a:pt x="0" y="145681"/>
                  </a:lnTo>
                  <a:lnTo>
                    <a:pt x="0" y="0"/>
                  </a:lnTo>
                  <a:close/>
                </a:path>
              </a:pathLst>
            </a:custGeom>
            <a:solidFill>
              <a:srgbClr val="ED1C24"/>
            </a:solidFill>
          </p:spPr>
          <p:txBody>
            <a:bodyPr wrap="square" lIns="0" tIns="0" rIns="0" bIns="0" rtlCol="0"/>
            <a:lstStyle/>
            <a:p>
              <a:endParaRPr/>
            </a:p>
          </p:txBody>
        </p:sp>
        <p:sp>
          <p:nvSpPr>
            <p:cNvPr id="60" name="object 27">
              <a:extLst>
                <a:ext uri="{FF2B5EF4-FFF2-40B4-BE49-F238E27FC236}">
                  <a16:creationId xmlns:a16="http://schemas.microsoft.com/office/drawing/2014/main" id="{E80D9D11-BD1A-4E9A-A669-F0E9ED1DE531}"/>
                </a:ext>
              </a:extLst>
            </p:cNvPr>
            <p:cNvSpPr/>
            <p:nvPr/>
          </p:nvSpPr>
          <p:spPr>
            <a:xfrm>
              <a:off x="5107152" y="8949461"/>
              <a:ext cx="251460" cy="372110"/>
            </a:xfrm>
            <a:custGeom>
              <a:avLst/>
              <a:gdLst/>
              <a:ahLst/>
              <a:cxnLst/>
              <a:rect l="l" t="t" r="r" b="b"/>
              <a:pathLst>
                <a:path w="251460" h="372109">
                  <a:moveTo>
                    <a:pt x="0" y="0"/>
                  </a:moveTo>
                  <a:lnTo>
                    <a:pt x="251460" y="0"/>
                  </a:lnTo>
                  <a:lnTo>
                    <a:pt x="251460" y="371487"/>
                  </a:lnTo>
                  <a:lnTo>
                    <a:pt x="0" y="371487"/>
                  </a:lnTo>
                  <a:lnTo>
                    <a:pt x="0" y="0"/>
                  </a:lnTo>
                  <a:close/>
                </a:path>
              </a:pathLst>
            </a:custGeom>
            <a:solidFill>
              <a:srgbClr val="777878"/>
            </a:solidFill>
          </p:spPr>
          <p:txBody>
            <a:bodyPr wrap="square" lIns="0" tIns="0" rIns="0" bIns="0" rtlCol="0"/>
            <a:lstStyle/>
            <a:p>
              <a:endParaRPr/>
            </a:p>
          </p:txBody>
        </p:sp>
        <p:sp>
          <p:nvSpPr>
            <p:cNvPr id="61" name="object 28">
              <a:extLst>
                <a:ext uri="{FF2B5EF4-FFF2-40B4-BE49-F238E27FC236}">
                  <a16:creationId xmlns:a16="http://schemas.microsoft.com/office/drawing/2014/main" id="{2BAAAF97-AA56-4458-A5B7-9F459E510E4B}"/>
                </a:ext>
              </a:extLst>
            </p:cNvPr>
            <p:cNvSpPr/>
            <p:nvPr/>
          </p:nvSpPr>
          <p:spPr>
            <a:xfrm>
              <a:off x="5107152" y="8301177"/>
              <a:ext cx="251460" cy="648335"/>
            </a:xfrm>
            <a:custGeom>
              <a:avLst/>
              <a:gdLst/>
              <a:ahLst/>
              <a:cxnLst/>
              <a:rect l="l" t="t" r="r" b="b"/>
              <a:pathLst>
                <a:path w="251460" h="648334">
                  <a:moveTo>
                    <a:pt x="0" y="0"/>
                  </a:moveTo>
                  <a:lnTo>
                    <a:pt x="251460" y="0"/>
                  </a:lnTo>
                  <a:lnTo>
                    <a:pt x="251460" y="648296"/>
                  </a:lnTo>
                  <a:lnTo>
                    <a:pt x="0" y="648296"/>
                  </a:lnTo>
                  <a:lnTo>
                    <a:pt x="0" y="0"/>
                  </a:lnTo>
                  <a:close/>
                </a:path>
              </a:pathLst>
            </a:custGeom>
            <a:solidFill>
              <a:srgbClr val="E3E3DD"/>
            </a:solidFill>
          </p:spPr>
          <p:txBody>
            <a:bodyPr wrap="square" lIns="0" tIns="0" rIns="0" bIns="0" rtlCol="0"/>
            <a:lstStyle/>
            <a:p>
              <a:endParaRPr/>
            </a:p>
          </p:txBody>
        </p:sp>
        <p:sp>
          <p:nvSpPr>
            <p:cNvPr id="62" name="object 29">
              <a:extLst>
                <a:ext uri="{FF2B5EF4-FFF2-40B4-BE49-F238E27FC236}">
                  <a16:creationId xmlns:a16="http://schemas.microsoft.com/office/drawing/2014/main" id="{2B46551F-4FD2-43D4-97D5-BD2B3208F444}"/>
                </a:ext>
              </a:extLst>
            </p:cNvPr>
            <p:cNvSpPr/>
            <p:nvPr/>
          </p:nvSpPr>
          <p:spPr>
            <a:xfrm>
              <a:off x="5107152" y="7747572"/>
              <a:ext cx="251460" cy="553720"/>
            </a:xfrm>
            <a:custGeom>
              <a:avLst/>
              <a:gdLst/>
              <a:ahLst/>
              <a:cxnLst/>
              <a:rect l="l" t="t" r="r" b="b"/>
              <a:pathLst>
                <a:path w="251460" h="553720">
                  <a:moveTo>
                    <a:pt x="0" y="0"/>
                  </a:moveTo>
                  <a:lnTo>
                    <a:pt x="251460" y="0"/>
                  </a:lnTo>
                  <a:lnTo>
                    <a:pt x="251460" y="553593"/>
                  </a:lnTo>
                  <a:lnTo>
                    <a:pt x="0" y="553593"/>
                  </a:lnTo>
                  <a:lnTo>
                    <a:pt x="0" y="0"/>
                  </a:lnTo>
                  <a:close/>
                </a:path>
              </a:pathLst>
            </a:custGeom>
            <a:solidFill>
              <a:srgbClr val="8CD2F4"/>
            </a:solidFill>
          </p:spPr>
          <p:txBody>
            <a:bodyPr wrap="square" lIns="0" tIns="0" rIns="0" bIns="0" rtlCol="0"/>
            <a:lstStyle/>
            <a:p>
              <a:endParaRPr/>
            </a:p>
          </p:txBody>
        </p:sp>
        <p:sp>
          <p:nvSpPr>
            <p:cNvPr id="63" name="object 30">
              <a:extLst>
                <a:ext uri="{FF2B5EF4-FFF2-40B4-BE49-F238E27FC236}">
                  <a16:creationId xmlns:a16="http://schemas.microsoft.com/office/drawing/2014/main" id="{707066A1-C133-400A-BCF9-002FB6AA325D}"/>
                </a:ext>
              </a:extLst>
            </p:cNvPr>
            <p:cNvSpPr/>
            <p:nvPr/>
          </p:nvSpPr>
          <p:spPr>
            <a:xfrm>
              <a:off x="5107158" y="7711159"/>
              <a:ext cx="251460" cy="36830"/>
            </a:xfrm>
            <a:custGeom>
              <a:avLst/>
              <a:gdLst/>
              <a:ahLst/>
              <a:cxnLst/>
              <a:rect l="l" t="t" r="r" b="b"/>
              <a:pathLst>
                <a:path w="251460" h="36829">
                  <a:moveTo>
                    <a:pt x="229603" y="0"/>
                  </a:moveTo>
                  <a:lnTo>
                    <a:pt x="21844" y="0"/>
                  </a:lnTo>
                  <a:lnTo>
                    <a:pt x="13340" y="1716"/>
                  </a:lnTo>
                  <a:lnTo>
                    <a:pt x="6397" y="6397"/>
                  </a:lnTo>
                  <a:lnTo>
                    <a:pt x="1716" y="13340"/>
                  </a:lnTo>
                  <a:lnTo>
                    <a:pt x="0" y="21843"/>
                  </a:lnTo>
                  <a:lnTo>
                    <a:pt x="0" y="36423"/>
                  </a:lnTo>
                  <a:lnTo>
                    <a:pt x="251460" y="36423"/>
                  </a:lnTo>
                  <a:lnTo>
                    <a:pt x="251460" y="21843"/>
                  </a:lnTo>
                  <a:lnTo>
                    <a:pt x="249741" y="13340"/>
                  </a:lnTo>
                  <a:lnTo>
                    <a:pt x="245056" y="6397"/>
                  </a:lnTo>
                  <a:lnTo>
                    <a:pt x="238108" y="1716"/>
                  </a:lnTo>
                  <a:lnTo>
                    <a:pt x="229603" y="0"/>
                  </a:lnTo>
                  <a:close/>
                </a:path>
              </a:pathLst>
            </a:custGeom>
            <a:solidFill>
              <a:srgbClr val="F27179"/>
            </a:solidFill>
          </p:spPr>
          <p:txBody>
            <a:bodyPr wrap="square" lIns="0" tIns="0" rIns="0" bIns="0" rtlCol="0"/>
            <a:lstStyle/>
            <a:p>
              <a:endParaRPr/>
            </a:p>
          </p:txBody>
        </p:sp>
        <p:sp>
          <p:nvSpPr>
            <p:cNvPr id="64" name="object 31">
              <a:extLst>
                <a:ext uri="{FF2B5EF4-FFF2-40B4-BE49-F238E27FC236}">
                  <a16:creationId xmlns:a16="http://schemas.microsoft.com/office/drawing/2014/main" id="{95FF544C-499E-45BD-83FF-6C7B725E3E67}"/>
                </a:ext>
              </a:extLst>
            </p:cNvPr>
            <p:cNvSpPr/>
            <p:nvPr/>
          </p:nvSpPr>
          <p:spPr>
            <a:xfrm>
              <a:off x="4743932" y="9255404"/>
              <a:ext cx="251460" cy="211454"/>
            </a:xfrm>
            <a:custGeom>
              <a:avLst/>
              <a:gdLst/>
              <a:ahLst/>
              <a:cxnLst/>
              <a:rect l="l" t="t" r="r" b="b"/>
              <a:pathLst>
                <a:path w="251460" h="211454">
                  <a:moveTo>
                    <a:pt x="0" y="0"/>
                  </a:moveTo>
                  <a:lnTo>
                    <a:pt x="251460" y="0"/>
                  </a:lnTo>
                  <a:lnTo>
                    <a:pt x="251460" y="211239"/>
                  </a:lnTo>
                  <a:lnTo>
                    <a:pt x="0" y="211239"/>
                  </a:lnTo>
                  <a:lnTo>
                    <a:pt x="0" y="0"/>
                  </a:lnTo>
                  <a:close/>
                </a:path>
              </a:pathLst>
            </a:custGeom>
            <a:solidFill>
              <a:srgbClr val="ED1C24"/>
            </a:solidFill>
          </p:spPr>
          <p:txBody>
            <a:bodyPr wrap="square" lIns="0" tIns="0" rIns="0" bIns="0" rtlCol="0"/>
            <a:lstStyle/>
            <a:p>
              <a:endParaRPr/>
            </a:p>
          </p:txBody>
        </p:sp>
        <p:sp>
          <p:nvSpPr>
            <p:cNvPr id="65" name="object 32">
              <a:extLst>
                <a:ext uri="{FF2B5EF4-FFF2-40B4-BE49-F238E27FC236}">
                  <a16:creationId xmlns:a16="http://schemas.microsoft.com/office/drawing/2014/main" id="{5CCAD6C1-64ED-444D-912A-41C689D62B67}"/>
                </a:ext>
              </a:extLst>
            </p:cNvPr>
            <p:cNvSpPr/>
            <p:nvPr/>
          </p:nvSpPr>
          <p:spPr>
            <a:xfrm>
              <a:off x="4743932" y="9007729"/>
              <a:ext cx="251460" cy="248285"/>
            </a:xfrm>
            <a:custGeom>
              <a:avLst/>
              <a:gdLst/>
              <a:ahLst/>
              <a:cxnLst/>
              <a:rect l="l" t="t" r="r" b="b"/>
              <a:pathLst>
                <a:path w="251460" h="248284">
                  <a:moveTo>
                    <a:pt x="0" y="0"/>
                  </a:moveTo>
                  <a:lnTo>
                    <a:pt x="251460" y="0"/>
                  </a:lnTo>
                  <a:lnTo>
                    <a:pt x="251460" y="247662"/>
                  </a:lnTo>
                  <a:lnTo>
                    <a:pt x="0" y="247662"/>
                  </a:lnTo>
                  <a:lnTo>
                    <a:pt x="0" y="0"/>
                  </a:lnTo>
                  <a:close/>
                </a:path>
              </a:pathLst>
            </a:custGeom>
            <a:solidFill>
              <a:srgbClr val="777878"/>
            </a:solidFill>
          </p:spPr>
          <p:txBody>
            <a:bodyPr wrap="square" lIns="0" tIns="0" rIns="0" bIns="0" rtlCol="0"/>
            <a:lstStyle/>
            <a:p>
              <a:endParaRPr/>
            </a:p>
          </p:txBody>
        </p:sp>
        <p:sp>
          <p:nvSpPr>
            <p:cNvPr id="66" name="object 33">
              <a:extLst>
                <a:ext uri="{FF2B5EF4-FFF2-40B4-BE49-F238E27FC236}">
                  <a16:creationId xmlns:a16="http://schemas.microsoft.com/office/drawing/2014/main" id="{8D7BB96A-25D0-4C18-9B1D-33515869AC6E}"/>
                </a:ext>
              </a:extLst>
            </p:cNvPr>
            <p:cNvSpPr/>
            <p:nvPr/>
          </p:nvSpPr>
          <p:spPr>
            <a:xfrm>
              <a:off x="4743932" y="8461426"/>
              <a:ext cx="251460" cy="546735"/>
            </a:xfrm>
            <a:custGeom>
              <a:avLst/>
              <a:gdLst/>
              <a:ahLst/>
              <a:cxnLst/>
              <a:rect l="l" t="t" r="r" b="b"/>
              <a:pathLst>
                <a:path w="251460" h="546734">
                  <a:moveTo>
                    <a:pt x="0" y="0"/>
                  </a:moveTo>
                  <a:lnTo>
                    <a:pt x="251460" y="0"/>
                  </a:lnTo>
                  <a:lnTo>
                    <a:pt x="251460" y="546315"/>
                  </a:lnTo>
                  <a:lnTo>
                    <a:pt x="0" y="546315"/>
                  </a:lnTo>
                  <a:lnTo>
                    <a:pt x="0" y="0"/>
                  </a:lnTo>
                  <a:close/>
                </a:path>
              </a:pathLst>
            </a:custGeom>
            <a:solidFill>
              <a:srgbClr val="E3E3DD"/>
            </a:solidFill>
          </p:spPr>
          <p:txBody>
            <a:bodyPr wrap="square" lIns="0" tIns="0" rIns="0" bIns="0" rtlCol="0"/>
            <a:lstStyle/>
            <a:p>
              <a:endParaRPr/>
            </a:p>
          </p:txBody>
        </p:sp>
        <p:sp>
          <p:nvSpPr>
            <p:cNvPr id="67" name="object 34">
              <a:extLst>
                <a:ext uri="{FF2B5EF4-FFF2-40B4-BE49-F238E27FC236}">
                  <a16:creationId xmlns:a16="http://schemas.microsoft.com/office/drawing/2014/main" id="{42EBCE08-9EB6-492F-A61A-E871B82617A5}"/>
                </a:ext>
              </a:extLst>
            </p:cNvPr>
            <p:cNvSpPr/>
            <p:nvPr/>
          </p:nvSpPr>
          <p:spPr>
            <a:xfrm>
              <a:off x="4743932" y="7740294"/>
              <a:ext cx="251460" cy="721360"/>
            </a:xfrm>
            <a:custGeom>
              <a:avLst/>
              <a:gdLst/>
              <a:ahLst/>
              <a:cxnLst/>
              <a:rect l="l" t="t" r="r" b="b"/>
              <a:pathLst>
                <a:path w="251460" h="721359">
                  <a:moveTo>
                    <a:pt x="0" y="0"/>
                  </a:moveTo>
                  <a:lnTo>
                    <a:pt x="251460" y="0"/>
                  </a:lnTo>
                  <a:lnTo>
                    <a:pt x="251460" y="721131"/>
                  </a:lnTo>
                  <a:lnTo>
                    <a:pt x="0" y="721131"/>
                  </a:lnTo>
                  <a:lnTo>
                    <a:pt x="0" y="0"/>
                  </a:lnTo>
                  <a:close/>
                </a:path>
              </a:pathLst>
            </a:custGeom>
            <a:solidFill>
              <a:srgbClr val="8CD2F4"/>
            </a:solidFill>
          </p:spPr>
          <p:txBody>
            <a:bodyPr wrap="square" lIns="0" tIns="0" rIns="0" bIns="0" rtlCol="0"/>
            <a:lstStyle/>
            <a:p>
              <a:endParaRPr/>
            </a:p>
          </p:txBody>
        </p:sp>
        <p:sp>
          <p:nvSpPr>
            <p:cNvPr id="68" name="object 35">
              <a:extLst>
                <a:ext uri="{FF2B5EF4-FFF2-40B4-BE49-F238E27FC236}">
                  <a16:creationId xmlns:a16="http://schemas.microsoft.com/office/drawing/2014/main" id="{C2491998-5EFA-49F6-B52F-D48CD0AF4A6D}"/>
                </a:ext>
              </a:extLst>
            </p:cNvPr>
            <p:cNvSpPr/>
            <p:nvPr/>
          </p:nvSpPr>
          <p:spPr>
            <a:xfrm>
              <a:off x="4743939" y="7711159"/>
              <a:ext cx="251460" cy="29209"/>
            </a:xfrm>
            <a:custGeom>
              <a:avLst/>
              <a:gdLst/>
              <a:ahLst/>
              <a:cxnLst/>
              <a:rect l="l" t="t" r="r" b="b"/>
              <a:pathLst>
                <a:path w="251460" h="29209">
                  <a:moveTo>
                    <a:pt x="229603" y="0"/>
                  </a:moveTo>
                  <a:lnTo>
                    <a:pt x="21844" y="0"/>
                  </a:lnTo>
                  <a:lnTo>
                    <a:pt x="13340" y="1716"/>
                  </a:lnTo>
                  <a:lnTo>
                    <a:pt x="6397" y="6397"/>
                  </a:lnTo>
                  <a:lnTo>
                    <a:pt x="1716" y="13340"/>
                  </a:lnTo>
                  <a:lnTo>
                    <a:pt x="0" y="21843"/>
                  </a:lnTo>
                  <a:lnTo>
                    <a:pt x="0" y="29133"/>
                  </a:lnTo>
                  <a:lnTo>
                    <a:pt x="251460" y="29133"/>
                  </a:lnTo>
                  <a:lnTo>
                    <a:pt x="251460" y="21843"/>
                  </a:lnTo>
                  <a:lnTo>
                    <a:pt x="249741" y="13340"/>
                  </a:lnTo>
                  <a:lnTo>
                    <a:pt x="245056" y="6397"/>
                  </a:lnTo>
                  <a:lnTo>
                    <a:pt x="238108" y="1716"/>
                  </a:lnTo>
                  <a:lnTo>
                    <a:pt x="229603" y="0"/>
                  </a:lnTo>
                  <a:close/>
                </a:path>
              </a:pathLst>
            </a:custGeom>
            <a:solidFill>
              <a:srgbClr val="F27179"/>
            </a:solidFill>
          </p:spPr>
          <p:txBody>
            <a:bodyPr wrap="square" lIns="0" tIns="0" rIns="0" bIns="0" rtlCol="0"/>
            <a:lstStyle/>
            <a:p>
              <a:endParaRPr/>
            </a:p>
          </p:txBody>
        </p:sp>
        <p:sp>
          <p:nvSpPr>
            <p:cNvPr id="69" name="object 36">
              <a:extLst>
                <a:ext uri="{FF2B5EF4-FFF2-40B4-BE49-F238E27FC236}">
                  <a16:creationId xmlns:a16="http://schemas.microsoft.com/office/drawing/2014/main" id="{F8E66D15-69D2-4261-9C48-1A3C4099A621}"/>
                </a:ext>
              </a:extLst>
            </p:cNvPr>
            <p:cNvSpPr/>
            <p:nvPr/>
          </p:nvSpPr>
          <p:spPr>
            <a:xfrm>
              <a:off x="4380712" y="9328226"/>
              <a:ext cx="251460" cy="138430"/>
            </a:xfrm>
            <a:custGeom>
              <a:avLst/>
              <a:gdLst/>
              <a:ahLst/>
              <a:cxnLst/>
              <a:rect l="l" t="t" r="r" b="b"/>
              <a:pathLst>
                <a:path w="251460" h="138429">
                  <a:moveTo>
                    <a:pt x="0" y="0"/>
                  </a:moveTo>
                  <a:lnTo>
                    <a:pt x="251460" y="0"/>
                  </a:lnTo>
                  <a:lnTo>
                    <a:pt x="251460" y="138391"/>
                  </a:lnTo>
                  <a:lnTo>
                    <a:pt x="0" y="138391"/>
                  </a:lnTo>
                  <a:lnTo>
                    <a:pt x="0" y="0"/>
                  </a:lnTo>
                  <a:close/>
                </a:path>
              </a:pathLst>
            </a:custGeom>
            <a:solidFill>
              <a:srgbClr val="ED1C24"/>
            </a:solidFill>
          </p:spPr>
          <p:txBody>
            <a:bodyPr wrap="square" lIns="0" tIns="0" rIns="0" bIns="0" rtlCol="0"/>
            <a:lstStyle/>
            <a:p>
              <a:endParaRPr/>
            </a:p>
          </p:txBody>
        </p:sp>
        <p:sp>
          <p:nvSpPr>
            <p:cNvPr id="70" name="object 37">
              <a:extLst>
                <a:ext uri="{FF2B5EF4-FFF2-40B4-BE49-F238E27FC236}">
                  <a16:creationId xmlns:a16="http://schemas.microsoft.com/office/drawing/2014/main" id="{75DA0E03-A9E7-45E3-A46C-2E4F6C55A5BD}"/>
                </a:ext>
              </a:extLst>
            </p:cNvPr>
            <p:cNvSpPr/>
            <p:nvPr/>
          </p:nvSpPr>
          <p:spPr>
            <a:xfrm>
              <a:off x="4380712" y="9058719"/>
              <a:ext cx="251460" cy="269875"/>
            </a:xfrm>
            <a:custGeom>
              <a:avLst/>
              <a:gdLst/>
              <a:ahLst/>
              <a:cxnLst/>
              <a:rect l="l" t="t" r="r" b="b"/>
              <a:pathLst>
                <a:path w="251460" h="269875">
                  <a:moveTo>
                    <a:pt x="0" y="0"/>
                  </a:moveTo>
                  <a:lnTo>
                    <a:pt x="251460" y="0"/>
                  </a:lnTo>
                  <a:lnTo>
                    <a:pt x="251460" y="269506"/>
                  </a:lnTo>
                  <a:lnTo>
                    <a:pt x="0" y="269506"/>
                  </a:lnTo>
                  <a:lnTo>
                    <a:pt x="0" y="0"/>
                  </a:lnTo>
                  <a:close/>
                </a:path>
              </a:pathLst>
            </a:custGeom>
            <a:solidFill>
              <a:srgbClr val="777878"/>
            </a:solidFill>
          </p:spPr>
          <p:txBody>
            <a:bodyPr wrap="square" lIns="0" tIns="0" rIns="0" bIns="0" rtlCol="0"/>
            <a:lstStyle/>
            <a:p>
              <a:endParaRPr/>
            </a:p>
          </p:txBody>
        </p:sp>
        <p:sp>
          <p:nvSpPr>
            <p:cNvPr id="71" name="object 38">
              <a:extLst>
                <a:ext uri="{FF2B5EF4-FFF2-40B4-BE49-F238E27FC236}">
                  <a16:creationId xmlns:a16="http://schemas.microsoft.com/office/drawing/2014/main" id="{FE5F2B50-B11E-42E0-B461-ABD840FF8A07}"/>
                </a:ext>
              </a:extLst>
            </p:cNvPr>
            <p:cNvSpPr/>
            <p:nvPr/>
          </p:nvSpPr>
          <p:spPr>
            <a:xfrm>
              <a:off x="4380712" y="8490560"/>
              <a:ext cx="251460" cy="568325"/>
            </a:xfrm>
            <a:custGeom>
              <a:avLst/>
              <a:gdLst/>
              <a:ahLst/>
              <a:cxnLst/>
              <a:rect l="l" t="t" r="r" b="b"/>
              <a:pathLst>
                <a:path w="251460" h="568325">
                  <a:moveTo>
                    <a:pt x="0" y="0"/>
                  </a:moveTo>
                  <a:lnTo>
                    <a:pt x="251460" y="0"/>
                  </a:lnTo>
                  <a:lnTo>
                    <a:pt x="251460" y="568172"/>
                  </a:lnTo>
                  <a:lnTo>
                    <a:pt x="0" y="568172"/>
                  </a:lnTo>
                  <a:lnTo>
                    <a:pt x="0" y="0"/>
                  </a:lnTo>
                  <a:close/>
                </a:path>
              </a:pathLst>
            </a:custGeom>
            <a:solidFill>
              <a:srgbClr val="E3E3DD"/>
            </a:solidFill>
          </p:spPr>
          <p:txBody>
            <a:bodyPr wrap="square" lIns="0" tIns="0" rIns="0" bIns="0" rtlCol="0"/>
            <a:lstStyle/>
            <a:p>
              <a:endParaRPr/>
            </a:p>
          </p:txBody>
        </p:sp>
        <p:sp>
          <p:nvSpPr>
            <p:cNvPr id="72" name="object 39">
              <a:extLst>
                <a:ext uri="{FF2B5EF4-FFF2-40B4-BE49-F238E27FC236}">
                  <a16:creationId xmlns:a16="http://schemas.microsoft.com/office/drawing/2014/main" id="{7BD4B737-FC77-4BF5-AEAA-39D9BFC3F5E8}"/>
                </a:ext>
              </a:extLst>
            </p:cNvPr>
            <p:cNvSpPr/>
            <p:nvPr/>
          </p:nvSpPr>
          <p:spPr>
            <a:xfrm>
              <a:off x="4380712" y="7762151"/>
              <a:ext cx="251460" cy="728980"/>
            </a:xfrm>
            <a:custGeom>
              <a:avLst/>
              <a:gdLst/>
              <a:ahLst/>
              <a:cxnLst/>
              <a:rect l="l" t="t" r="r" b="b"/>
              <a:pathLst>
                <a:path w="251460" h="728979">
                  <a:moveTo>
                    <a:pt x="0" y="0"/>
                  </a:moveTo>
                  <a:lnTo>
                    <a:pt x="251460" y="0"/>
                  </a:lnTo>
                  <a:lnTo>
                    <a:pt x="251460" y="728408"/>
                  </a:lnTo>
                  <a:lnTo>
                    <a:pt x="0" y="728408"/>
                  </a:lnTo>
                  <a:lnTo>
                    <a:pt x="0" y="0"/>
                  </a:lnTo>
                  <a:close/>
                </a:path>
              </a:pathLst>
            </a:custGeom>
            <a:solidFill>
              <a:srgbClr val="8CD2F4"/>
            </a:solidFill>
          </p:spPr>
          <p:txBody>
            <a:bodyPr wrap="square" lIns="0" tIns="0" rIns="0" bIns="0" rtlCol="0"/>
            <a:lstStyle/>
            <a:p>
              <a:endParaRPr/>
            </a:p>
          </p:txBody>
        </p:sp>
        <p:sp>
          <p:nvSpPr>
            <p:cNvPr id="73" name="object 40">
              <a:extLst>
                <a:ext uri="{FF2B5EF4-FFF2-40B4-BE49-F238E27FC236}">
                  <a16:creationId xmlns:a16="http://schemas.microsoft.com/office/drawing/2014/main" id="{B1569D7F-3483-4743-B432-5A071473E224}"/>
                </a:ext>
              </a:extLst>
            </p:cNvPr>
            <p:cNvSpPr/>
            <p:nvPr/>
          </p:nvSpPr>
          <p:spPr>
            <a:xfrm>
              <a:off x="4380719" y="7711159"/>
              <a:ext cx="251460" cy="51435"/>
            </a:xfrm>
            <a:custGeom>
              <a:avLst/>
              <a:gdLst/>
              <a:ahLst/>
              <a:cxnLst/>
              <a:rect l="l" t="t" r="r" b="b"/>
              <a:pathLst>
                <a:path w="251460" h="51434">
                  <a:moveTo>
                    <a:pt x="229603" y="0"/>
                  </a:moveTo>
                  <a:lnTo>
                    <a:pt x="21844" y="0"/>
                  </a:lnTo>
                  <a:lnTo>
                    <a:pt x="13340" y="1716"/>
                  </a:lnTo>
                  <a:lnTo>
                    <a:pt x="6397" y="6397"/>
                  </a:lnTo>
                  <a:lnTo>
                    <a:pt x="1716" y="13340"/>
                  </a:lnTo>
                  <a:lnTo>
                    <a:pt x="0" y="21843"/>
                  </a:lnTo>
                  <a:lnTo>
                    <a:pt x="0" y="50990"/>
                  </a:lnTo>
                  <a:lnTo>
                    <a:pt x="251460" y="50990"/>
                  </a:lnTo>
                  <a:lnTo>
                    <a:pt x="251460" y="21843"/>
                  </a:lnTo>
                  <a:lnTo>
                    <a:pt x="249741" y="13340"/>
                  </a:lnTo>
                  <a:lnTo>
                    <a:pt x="245056" y="6397"/>
                  </a:lnTo>
                  <a:lnTo>
                    <a:pt x="238108" y="1716"/>
                  </a:lnTo>
                  <a:lnTo>
                    <a:pt x="229603" y="0"/>
                  </a:lnTo>
                  <a:close/>
                </a:path>
              </a:pathLst>
            </a:custGeom>
            <a:solidFill>
              <a:srgbClr val="F27179"/>
            </a:solidFill>
          </p:spPr>
          <p:txBody>
            <a:bodyPr wrap="square" lIns="0" tIns="0" rIns="0" bIns="0" rtlCol="0"/>
            <a:lstStyle/>
            <a:p>
              <a:endParaRPr/>
            </a:p>
          </p:txBody>
        </p:sp>
        <p:sp>
          <p:nvSpPr>
            <p:cNvPr id="74" name="object 41">
              <a:extLst>
                <a:ext uri="{FF2B5EF4-FFF2-40B4-BE49-F238E27FC236}">
                  <a16:creationId xmlns:a16="http://schemas.microsoft.com/office/drawing/2014/main" id="{4FF9A613-9344-4DDA-A7CE-3E56E8207AF3}"/>
                </a:ext>
              </a:extLst>
            </p:cNvPr>
            <p:cNvSpPr/>
            <p:nvPr/>
          </p:nvSpPr>
          <p:spPr>
            <a:xfrm>
              <a:off x="4017492" y="9255404"/>
              <a:ext cx="251460" cy="211454"/>
            </a:xfrm>
            <a:custGeom>
              <a:avLst/>
              <a:gdLst/>
              <a:ahLst/>
              <a:cxnLst/>
              <a:rect l="l" t="t" r="r" b="b"/>
              <a:pathLst>
                <a:path w="251460" h="211454">
                  <a:moveTo>
                    <a:pt x="0" y="0"/>
                  </a:moveTo>
                  <a:lnTo>
                    <a:pt x="251460" y="0"/>
                  </a:lnTo>
                  <a:lnTo>
                    <a:pt x="251460" y="211239"/>
                  </a:lnTo>
                  <a:lnTo>
                    <a:pt x="0" y="211239"/>
                  </a:lnTo>
                  <a:lnTo>
                    <a:pt x="0" y="0"/>
                  </a:lnTo>
                  <a:close/>
                </a:path>
              </a:pathLst>
            </a:custGeom>
            <a:solidFill>
              <a:srgbClr val="ED1C24"/>
            </a:solidFill>
          </p:spPr>
          <p:txBody>
            <a:bodyPr wrap="square" lIns="0" tIns="0" rIns="0" bIns="0" rtlCol="0"/>
            <a:lstStyle/>
            <a:p>
              <a:endParaRPr/>
            </a:p>
          </p:txBody>
        </p:sp>
        <p:sp>
          <p:nvSpPr>
            <p:cNvPr id="75" name="object 42">
              <a:extLst>
                <a:ext uri="{FF2B5EF4-FFF2-40B4-BE49-F238E27FC236}">
                  <a16:creationId xmlns:a16="http://schemas.microsoft.com/office/drawing/2014/main" id="{07B77320-EBC0-446B-B9BD-8F765C3115F5}"/>
                </a:ext>
              </a:extLst>
            </p:cNvPr>
            <p:cNvSpPr/>
            <p:nvPr/>
          </p:nvSpPr>
          <p:spPr>
            <a:xfrm>
              <a:off x="4017492" y="8927604"/>
              <a:ext cx="251460" cy="328295"/>
            </a:xfrm>
            <a:custGeom>
              <a:avLst/>
              <a:gdLst/>
              <a:ahLst/>
              <a:cxnLst/>
              <a:rect l="l" t="t" r="r" b="b"/>
              <a:pathLst>
                <a:path w="251460" h="328295">
                  <a:moveTo>
                    <a:pt x="0" y="0"/>
                  </a:moveTo>
                  <a:lnTo>
                    <a:pt x="251460" y="0"/>
                  </a:lnTo>
                  <a:lnTo>
                    <a:pt x="251460" y="327786"/>
                  </a:lnTo>
                  <a:lnTo>
                    <a:pt x="0" y="327786"/>
                  </a:lnTo>
                  <a:lnTo>
                    <a:pt x="0" y="0"/>
                  </a:lnTo>
                  <a:close/>
                </a:path>
              </a:pathLst>
            </a:custGeom>
            <a:solidFill>
              <a:srgbClr val="777878"/>
            </a:solidFill>
          </p:spPr>
          <p:txBody>
            <a:bodyPr wrap="square" lIns="0" tIns="0" rIns="0" bIns="0" rtlCol="0"/>
            <a:lstStyle/>
            <a:p>
              <a:endParaRPr/>
            </a:p>
          </p:txBody>
        </p:sp>
        <p:sp>
          <p:nvSpPr>
            <p:cNvPr id="76" name="object 43">
              <a:extLst>
                <a:ext uri="{FF2B5EF4-FFF2-40B4-BE49-F238E27FC236}">
                  <a16:creationId xmlns:a16="http://schemas.microsoft.com/office/drawing/2014/main" id="{2B5ADB22-B3E5-4C6B-B572-2D047A69D698}"/>
                </a:ext>
              </a:extLst>
            </p:cNvPr>
            <p:cNvSpPr/>
            <p:nvPr/>
          </p:nvSpPr>
          <p:spPr>
            <a:xfrm>
              <a:off x="4017492" y="8344878"/>
              <a:ext cx="251460" cy="582930"/>
            </a:xfrm>
            <a:custGeom>
              <a:avLst/>
              <a:gdLst/>
              <a:ahLst/>
              <a:cxnLst/>
              <a:rect l="l" t="t" r="r" b="b"/>
              <a:pathLst>
                <a:path w="251460" h="582929">
                  <a:moveTo>
                    <a:pt x="0" y="0"/>
                  </a:moveTo>
                  <a:lnTo>
                    <a:pt x="251460" y="0"/>
                  </a:lnTo>
                  <a:lnTo>
                    <a:pt x="251460" y="582726"/>
                  </a:lnTo>
                  <a:lnTo>
                    <a:pt x="0" y="582726"/>
                  </a:lnTo>
                  <a:lnTo>
                    <a:pt x="0" y="0"/>
                  </a:lnTo>
                  <a:close/>
                </a:path>
              </a:pathLst>
            </a:custGeom>
            <a:solidFill>
              <a:srgbClr val="E3E3DD"/>
            </a:solidFill>
          </p:spPr>
          <p:txBody>
            <a:bodyPr wrap="square" lIns="0" tIns="0" rIns="0" bIns="0" rtlCol="0"/>
            <a:lstStyle/>
            <a:p>
              <a:endParaRPr/>
            </a:p>
          </p:txBody>
        </p:sp>
        <p:sp>
          <p:nvSpPr>
            <p:cNvPr id="77" name="object 44">
              <a:extLst>
                <a:ext uri="{FF2B5EF4-FFF2-40B4-BE49-F238E27FC236}">
                  <a16:creationId xmlns:a16="http://schemas.microsoft.com/office/drawing/2014/main" id="{8F5A2EEE-9E0E-4C33-AEE6-E2E462F9481B}"/>
                </a:ext>
              </a:extLst>
            </p:cNvPr>
            <p:cNvSpPr/>
            <p:nvPr/>
          </p:nvSpPr>
          <p:spPr>
            <a:xfrm>
              <a:off x="4017492" y="7733004"/>
              <a:ext cx="251460" cy="612140"/>
            </a:xfrm>
            <a:custGeom>
              <a:avLst/>
              <a:gdLst/>
              <a:ahLst/>
              <a:cxnLst/>
              <a:rect l="l" t="t" r="r" b="b"/>
              <a:pathLst>
                <a:path w="251460" h="612140">
                  <a:moveTo>
                    <a:pt x="0" y="0"/>
                  </a:moveTo>
                  <a:lnTo>
                    <a:pt x="251460" y="0"/>
                  </a:lnTo>
                  <a:lnTo>
                    <a:pt x="251460" y="611873"/>
                  </a:lnTo>
                  <a:lnTo>
                    <a:pt x="0" y="611873"/>
                  </a:lnTo>
                  <a:lnTo>
                    <a:pt x="0" y="0"/>
                  </a:lnTo>
                  <a:close/>
                </a:path>
              </a:pathLst>
            </a:custGeom>
            <a:solidFill>
              <a:srgbClr val="8CD2F4"/>
            </a:solidFill>
          </p:spPr>
          <p:txBody>
            <a:bodyPr wrap="square" lIns="0" tIns="0" rIns="0" bIns="0" rtlCol="0"/>
            <a:lstStyle/>
            <a:p>
              <a:endParaRPr/>
            </a:p>
          </p:txBody>
        </p:sp>
        <p:sp>
          <p:nvSpPr>
            <p:cNvPr id="78" name="object 45">
              <a:extLst>
                <a:ext uri="{FF2B5EF4-FFF2-40B4-BE49-F238E27FC236}">
                  <a16:creationId xmlns:a16="http://schemas.microsoft.com/office/drawing/2014/main" id="{7FBEE16C-802B-4B20-B954-66045847704A}"/>
                </a:ext>
              </a:extLst>
            </p:cNvPr>
            <p:cNvSpPr/>
            <p:nvPr/>
          </p:nvSpPr>
          <p:spPr>
            <a:xfrm>
              <a:off x="4017498" y="7711159"/>
              <a:ext cx="251460" cy="22225"/>
            </a:xfrm>
            <a:custGeom>
              <a:avLst/>
              <a:gdLst/>
              <a:ahLst/>
              <a:cxnLst/>
              <a:rect l="l" t="t" r="r" b="b"/>
              <a:pathLst>
                <a:path w="251460" h="22225">
                  <a:moveTo>
                    <a:pt x="0" y="21843"/>
                  </a:moveTo>
                  <a:lnTo>
                    <a:pt x="251460" y="21843"/>
                  </a:lnTo>
                  <a:lnTo>
                    <a:pt x="251460" y="0"/>
                  </a:lnTo>
                  <a:lnTo>
                    <a:pt x="0" y="0"/>
                  </a:lnTo>
                  <a:lnTo>
                    <a:pt x="0" y="21843"/>
                  </a:lnTo>
                  <a:close/>
                </a:path>
              </a:pathLst>
            </a:custGeom>
            <a:solidFill>
              <a:srgbClr val="F27179"/>
            </a:solidFill>
          </p:spPr>
          <p:txBody>
            <a:bodyPr wrap="square" lIns="0" tIns="0" rIns="0" bIns="0" rtlCol="0"/>
            <a:lstStyle/>
            <a:p>
              <a:endParaRPr/>
            </a:p>
          </p:txBody>
        </p:sp>
        <p:sp>
          <p:nvSpPr>
            <p:cNvPr id="79" name="object 46">
              <a:extLst>
                <a:ext uri="{FF2B5EF4-FFF2-40B4-BE49-F238E27FC236}">
                  <a16:creationId xmlns:a16="http://schemas.microsoft.com/office/drawing/2014/main" id="{FCED2F10-B2A9-4B90-98C8-F8FC2FDAFEA8}"/>
                </a:ext>
              </a:extLst>
            </p:cNvPr>
            <p:cNvSpPr/>
            <p:nvPr/>
          </p:nvSpPr>
          <p:spPr>
            <a:xfrm>
              <a:off x="3654272" y="9087853"/>
              <a:ext cx="251460" cy="379095"/>
            </a:xfrm>
            <a:custGeom>
              <a:avLst/>
              <a:gdLst/>
              <a:ahLst/>
              <a:cxnLst/>
              <a:rect l="l" t="t" r="r" b="b"/>
              <a:pathLst>
                <a:path w="251460" h="379095">
                  <a:moveTo>
                    <a:pt x="0" y="0"/>
                  </a:moveTo>
                  <a:lnTo>
                    <a:pt x="251460" y="0"/>
                  </a:lnTo>
                  <a:lnTo>
                    <a:pt x="251460" y="378777"/>
                  </a:lnTo>
                  <a:lnTo>
                    <a:pt x="0" y="378777"/>
                  </a:lnTo>
                  <a:lnTo>
                    <a:pt x="0" y="0"/>
                  </a:lnTo>
                  <a:close/>
                </a:path>
              </a:pathLst>
            </a:custGeom>
            <a:solidFill>
              <a:srgbClr val="ED1C24"/>
            </a:solidFill>
          </p:spPr>
          <p:txBody>
            <a:bodyPr wrap="square" lIns="0" tIns="0" rIns="0" bIns="0" rtlCol="0"/>
            <a:lstStyle/>
            <a:p>
              <a:endParaRPr/>
            </a:p>
          </p:txBody>
        </p:sp>
        <p:sp>
          <p:nvSpPr>
            <p:cNvPr id="80" name="object 47">
              <a:extLst>
                <a:ext uri="{FF2B5EF4-FFF2-40B4-BE49-F238E27FC236}">
                  <a16:creationId xmlns:a16="http://schemas.microsoft.com/office/drawing/2014/main" id="{5DBB0279-7359-46F5-BC98-BB39FC959A90}"/>
                </a:ext>
              </a:extLst>
            </p:cNvPr>
            <p:cNvSpPr/>
            <p:nvPr/>
          </p:nvSpPr>
          <p:spPr>
            <a:xfrm>
              <a:off x="3654272" y="8796490"/>
              <a:ext cx="251460" cy="291465"/>
            </a:xfrm>
            <a:custGeom>
              <a:avLst/>
              <a:gdLst/>
              <a:ahLst/>
              <a:cxnLst/>
              <a:rect l="l" t="t" r="r" b="b"/>
              <a:pathLst>
                <a:path w="251460" h="291465">
                  <a:moveTo>
                    <a:pt x="0" y="0"/>
                  </a:moveTo>
                  <a:lnTo>
                    <a:pt x="251460" y="0"/>
                  </a:lnTo>
                  <a:lnTo>
                    <a:pt x="251460" y="291363"/>
                  </a:lnTo>
                  <a:lnTo>
                    <a:pt x="0" y="291363"/>
                  </a:lnTo>
                  <a:lnTo>
                    <a:pt x="0" y="0"/>
                  </a:lnTo>
                  <a:close/>
                </a:path>
              </a:pathLst>
            </a:custGeom>
            <a:solidFill>
              <a:srgbClr val="777878"/>
            </a:solidFill>
          </p:spPr>
          <p:txBody>
            <a:bodyPr wrap="square" lIns="0" tIns="0" rIns="0" bIns="0" rtlCol="0"/>
            <a:lstStyle/>
            <a:p>
              <a:endParaRPr/>
            </a:p>
          </p:txBody>
        </p:sp>
        <p:sp>
          <p:nvSpPr>
            <p:cNvPr id="81" name="object 48">
              <a:extLst>
                <a:ext uri="{FF2B5EF4-FFF2-40B4-BE49-F238E27FC236}">
                  <a16:creationId xmlns:a16="http://schemas.microsoft.com/office/drawing/2014/main" id="{7E9ED1CD-C19B-4018-BD5D-4BCC2E4B5370}"/>
                </a:ext>
              </a:extLst>
            </p:cNvPr>
            <p:cNvSpPr/>
            <p:nvPr/>
          </p:nvSpPr>
          <p:spPr>
            <a:xfrm>
              <a:off x="3654272" y="8301177"/>
              <a:ext cx="251460" cy="495934"/>
            </a:xfrm>
            <a:custGeom>
              <a:avLst/>
              <a:gdLst/>
              <a:ahLst/>
              <a:cxnLst/>
              <a:rect l="l" t="t" r="r" b="b"/>
              <a:pathLst>
                <a:path w="251460" h="495934">
                  <a:moveTo>
                    <a:pt x="0" y="0"/>
                  </a:moveTo>
                  <a:lnTo>
                    <a:pt x="251460" y="0"/>
                  </a:lnTo>
                  <a:lnTo>
                    <a:pt x="251460" y="495325"/>
                  </a:lnTo>
                  <a:lnTo>
                    <a:pt x="0" y="495325"/>
                  </a:lnTo>
                  <a:lnTo>
                    <a:pt x="0" y="0"/>
                  </a:lnTo>
                  <a:close/>
                </a:path>
              </a:pathLst>
            </a:custGeom>
            <a:solidFill>
              <a:srgbClr val="E3E3DD"/>
            </a:solidFill>
          </p:spPr>
          <p:txBody>
            <a:bodyPr wrap="square" lIns="0" tIns="0" rIns="0" bIns="0" rtlCol="0"/>
            <a:lstStyle/>
            <a:p>
              <a:endParaRPr/>
            </a:p>
          </p:txBody>
        </p:sp>
        <p:sp>
          <p:nvSpPr>
            <p:cNvPr id="82" name="object 49">
              <a:extLst>
                <a:ext uri="{FF2B5EF4-FFF2-40B4-BE49-F238E27FC236}">
                  <a16:creationId xmlns:a16="http://schemas.microsoft.com/office/drawing/2014/main" id="{F5E0FD20-8CFD-404E-9DE9-482916EF295A}"/>
                </a:ext>
              </a:extLst>
            </p:cNvPr>
            <p:cNvSpPr/>
            <p:nvPr/>
          </p:nvSpPr>
          <p:spPr>
            <a:xfrm>
              <a:off x="3654272" y="7762151"/>
              <a:ext cx="251460" cy="539115"/>
            </a:xfrm>
            <a:custGeom>
              <a:avLst/>
              <a:gdLst/>
              <a:ahLst/>
              <a:cxnLst/>
              <a:rect l="l" t="t" r="r" b="b"/>
              <a:pathLst>
                <a:path w="251460" h="539115">
                  <a:moveTo>
                    <a:pt x="0" y="0"/>
                  </a:moveTo>
                  <a:lnTo>
                    <a:pt x="251460" y="0"/>
                  </a:lnTo>
                  <a:lnTo>
                    <a:pt x="251460" y="539026"/>
                  </a:lnTo>
                  <a:lnTo>
                    <a:pt x="0" y="539026"/>
                  </a:lnTo>
                  <a:lnTo>
                    <a:pt x="0" y="0"/>
                  </a:lnTo>
                  <a:close/>
                </a:path>
              </a:pathLst>
            </a:custGeom>
            <a:solidFill>
              <a:srgbClr val="8CD2F4"/>
            </a:solidFill>
          </p:spPr>
          <p:txBody>
            <a:bodyPr wrap="square" lIns="0" tIns="0" rIns="0" bIns="0" rtlCol="0"/>
            <a:lstStyle/>
            <a:p>
              <a:endParaRPr/>
            </a:p>
          </p:txBody>
        </p:sp>
        <p:sp>
          <p:nvSpPr>
            <p:cNvPr id="83" name="object 50">
              <a:extLst>
                <a:ext uri="{FF2B5EF4-FFF2-40B4-BE49-F238E27FC236}">
                  <a16:creationId xmlns:a16="http://schemas.microsoft.com/office/drawing/2014/main" id="{2FFDA21F-5B01-43A7-AE1F-8C6BD2079295}"/>
                </a:ext>
              </a:extLst>
            </p:cNvPr>
            <p:cNvSpPr/>
            <p:nvPr/>
          </p:nvSpPr>
          <p:spPr>
            <a:xfrm>
              <a:off x="3654278" y="7711159"/>
              <a:ext cx="251460" cy="51435"/>
            </a:xfrm>
            <a:custGeom>
              <a:avLst/>
              <a:gdLst/>
              <a:ahLst/>
              <a:cxnLst/>
              <a:rect l="l" t="t" r="r" b="b"/>
              <a:pathLst>
                <a:path w="251460" h="51434">
                  <a:moveTo>
                    <a:pt x="229603" y="0"/>
                  </a:moveTo>
                  <a:lnTo>
                    <a:pt x="21844" y="0"/>
                  </a:lnTo>
                  <a:lnTo>
                    <a:pt x="13340" y="1716"/>
                  </a:lnTo>
                  <a:lnTo>
                    <a:pt x="6397" y="6397"/>
                  </a:lnTo>
                  <a:lnTo>
                    <a:pt x="1716" y="13340"/>
                  </a:lnTo>
                  <a:lnTo>
                    <a:pt x="0" y="21843"/>
                  </a:lnTo>
                  <a:lnTo>
                    <a:pt x="0" y="50990"/>
                  </a:lnTo>
                  <a:lnTo>
                    <a:pt x="251460" y="50990"/>
                  </a:lnTo>
                  <a:lnTo>
                    <a:pt x="251460" y="21843"/>
                  </a:lnTo>
                  <a:lnTo>
                    <a:pt x="249741" y="13340"/>
                  </a:lnTo>
                  <a:lnTo>
                    <a:pt x="245056" y="6397"/>
                  </a:lnTo>
                  <a:lnTo>
                    <a:pt x="238108" y="1716"/>
                  </a:lnTo>
                  <a:lnTo>
                    <a:pt x="229603" y="0"/>
                  </a:lnTo>
                  <a:close/>
                </a:path>
              </a:pathLst>
            </a:custGeom>
            <a:solidFill>
              <a:srgbClr val="F27179"/>
            </a:solidFill>
          </p:spPr>
          <p:txBody>
            <a:bodyPr wrap="square" lIns="0" tIns="0" rIns="0" bIns="0" rtlCol="0"/>
            <a:lstStyle/>
            <a:p>
              <a:endParaRPr/>
            </a:p>
          </p:txBody>
        </p:sp>
        <p:sp>
          <p:nvSpPr>
            <p:cNvPr id="84" name="object 51">
              <a:extLst>
                <a:ext uri="{FF2B5EF4-FFF2-40B4-BE49-F238E27FC236}">
                  <a16:creationId xmlns:a16="http://schemas.microsoft.com/office/drawing/2014/main" id="{0DEAC7CD-9DA9-4573-B1BF-F54571CDDB37}"/>
                </a:ext>
              </a:extLst>
            </p:cNvPr>
            <p:cNvSpPr/>
            <p:nvPr/>
          </p:nvSpPr>
          <p:spPr>
            <a:xfrm>
              <a:off x="3291052" y="9189834"/>
              <a:ext cx="251460" cy="276860"/>
            </a:xfrm>
            <a:custGeom>
              <a:avLst/>
              <a:gdLst/>
              <a:ahLst/>
              <a:cxnLst/>
              <a:rect l="l" t="t" r="r" b="b"/>
              <a:pathLst>
                <a:path w="251460" h="276859">
                  <a:moveTo>
                    <a:pt x="0" y="0"/>
                  </a:moveTo>
                  <a:lnTo>
                    <a:pt x="251460" y="0"/>
                  </a:lnTo>
                  <a:lnTo>
                    <a:pt x="251460" y="276796"/>
                  </a:lnTo>
                  <a:lnTo>
                    <a:pt x="0" y="276796"/>
                  </a:lnTo>
                  <a:lnTo>
                    <a:pt x="0" y="0"/>
                  </a:lnTo>
                  <a:close/>
                </a:path>
              </a:pathLst>
            </a:custGeom>
            <a:solidFill>
              <a:srgbClr val="ED1C24"/>
            </a:solidFill>
          </p:spPr>
          <p:txBody>
            <a:bodyPr wrap="square" lIns="0" tIns="0" rIns="0" bIns="0" rtlCol="0"/>
            <a:lstStyle/>
            <a:p>
              <a:endParaRPr/>
            </a:p>
          </p:txBody>
        </p:sp>
        <p:sp>
          <p:nvSpPr>
            <p:cNvPr id="85" name="object 52">
              <a:extLst>
                <a:ext uri="{FF2B5EF4-FFF2-40B4-BE49-F238E27FC236}">
                  <a16:creationId xmlns:a16="http://schemas.microsoft.com/office/drawing/2014/main" id="{BD617925-0B14-4D3E-A7B8-9A29A5B278F7}"/>
                </a:ext>
              </a:extLst>
            </p:cNvPr>
            <p:cNvSpPr/>
            <p:nvPr/>
          </p:nvSpPr>
          <p:spPr>
            <a:xfrm>
              <a:off x="3291052" y="8869336"/>
              <a:ext cx="251460" cy="320675"/>
            </a:xfrm>
            <a:custGeom>
              <a:avLst/>
              <a:gdLst/>
              <a:ahLst/>
              <a:cxnLst/>
              <a:rect l="l" t="t" r="r" b="b"/>
              <a:pathLst>
                <a:path w="251460" h="320675">
                  <a:moveTo>
                    <a:pt x="0" y="0"/>
                  </a:moveTo>
                  <a:lnTo>
                    <a:pt x="251460" y="0"/>
                  </a:lnTo>
                  <a:lnTo>
                    <a:pt x="251460" y="320509"/>
                  </a:lnTo>
                  <a:lnTo>
                    <a:pt x="0" y="320509"/>
                  </a:lnTo>
                  <a:lnTo>
                    <a:pt x="0" y="0"/>
                  </a:lnTo>
                  <a:close/>
                </a:path>
              </a:pathLst>
            </a:custGeom>
            <a:solidFill>
              <a:srgbClr val="777878"/>
            </a:solidFill>
          </p:spPr>
          <p:txBody>
            <a:bodyPr wrap="square" lIns="0" tIns="0" rIns="0" bIns="0" rtlCol="0"/>
            <a:lstStyle/>
            <a:p>
              <a:endParaRPr/>
            </a:p>
          </p:txBody>
        </p:sp>
        <p:sp>
          <p:nvSpPr>
            <p:cNvPr id="86" name="object 53">
              <a:extLst>
                <a:ext uri="{FF2B5EF4-FFF2-40B4-BE49-F238E27FC236}">
                  <a16:creationId xmlns:a16="http://schemas.microsoft.com/office/drawing/2014/main" id="{3F83C57C-F920-47CB-811B-9F7C4631F10C}"/>
                </a:ext>
              </a:extLst>
            </p:cNvPr>
            <p:cNvSpPr/>
            <p:nvPr/>
          </p:nvSpPr>
          <p:spPr>
            <a:xfrm>
              <a:off x="3291052" y="8315744"/>
              <a:ext cx="251460" cy="553720"/>
            </a:xfrm>
            <a:custGeom>
              <a:avLst/>
              <a:gdLst/>
              <a:ahLst/>
              <a:cxnLst/>
              <a:rect l="l" t="t" r="r" b="b"/>
              <a:pathLst>
                <a:path w="251460" h="553720">
                  <a:moveTo>
                    <a:pt x="0" y="0"/>
                  </a:moveTo>
                  <a:lnTo>
                    <a:pt x="251460" y="0"/>
                  </a:lnTo>
                  <a:lnTo>
                    <a:pt x="251460" y="553592"/>
                  </a:lnTo>
                  <a:lnTo>
                    <a:pt x="0" y="553592"/>
                  </a:lnTo>
                  <a:lnTo>
                    <a:pt x="0" y="0"/>
                  </a:lnTo>
                  <a:close/>
                </a:path>
              </a:pathLst>
            </a:custGeom>
            <a:solidFill>
              <a:srgbClr val="E3E3DD"/>
            </a:solidFill>
          </p:spPr>
          <p:txBody>
            <a:bodyPr wrap="square" lIns="0" tIns="0" rIns="0" bIns="0" rtlCol="0"/>
            <a:lstStyle/>
            <a:p>
              <a:endParaRPr/>
            </a:p>
          </p:txBody>
        </p:sp>
        <p:sp>
          <p:nvSpPr>
            <p:cNvPr id="87" name="object 54">
              <a:extLst>
                <a:ext uri="{FF2B5EF4-FFF2-40B4-BE49-F238E27FC236}">
                  <a16:creationId xmlns:a16="http://schemas.microsoft.com/office/drawing/2014/main" id="{1E667590-FCDF-4356-9372-2776D9597BE4}"/>
                </a:ext>
              </a:extLst>
            </p:cNvPr>
            <p:cNvSpPr/>
            <p:nvPr/>
          </p:nvSpPr>
          <p:spPr>
            <a:xfrm>
              <a:off x="3291052" y="7783995"/>
              <a:ext cx="251460" cy="532130"/>
            </a:xfrm>
            <a:custGeom>
              <a:avLst/>
              <a:gdLst/>
              <a:ahLst/>
              <a:cxnLst/>
              <a:rect l="l" t="t" r="r" b="b"/>
              <a:pathLst>
                <a:path w="251460" h="532129">
                  <a:moveTo>
                    <a:pt x="0" y="0"/>
                  </a:moveTo>
                  <a:lnTo>
                    <a:pt x="251460" y="0"/>
                  </a:lnTo>
                  <a:lnTo>
                    <a:pt x="251460" y="531748"/>
                  </a:lnTo>
                  <a:lnTo>
                    <a:pt x="0" y="531748"/>
                  </a:lnTo>
                  <a:lnTo>
                    <a:pt x="0" y="0"/>
                  </a:lnTo>
                  <a:close/>
                </a:path>
              </a:pathLst>
            </a:custGeom>
            <a:solidFill>
              <a:srgbClr val="8CD2F4"/>
            </a:solidFill>
          </p:spPr>
          <p:txBody>
            <a:bodyPr wrap="square" lIns="0" tIns="0" rIns="0" bIns="0" rtlCol="0"/>
            <a:lstStyle/>
            <a:p>
              <a:endParaRPr/>
            </a:p>
          </p:txBody>
        </p:sp>
        <p:sp>
          <p:nvSpPr>
            <p:cNvPr id="88" name="object 55">
              <a:extLst>
                <a:ext uri="{FF2B5EF4-FFF2-40B4-BE49-F238E27FC236}">
                  <a16:creationId xmlns:a16="http://schemas.microsoft.com/office/drawing/2014/main" id="{C8652832-1027-44A7-83FD-79834F26241D}"/>
                </a:ext>
              </a:extLst>
            </p:cNvPr>
            <p:cNvSpPr/>
            <p:nvPr/>
          </p:nvSpPr>
          <p:spPr>
            <a:xfrm>
              <a:off x="3291058" y="7711159"/>
              <a:ext cx="251460" cy="72834"/>
            </a:xfrm>
            <a:prstGeom prst="rect">
              <a:avLst/>
            </a:prstGeom>
            <a:blipFill>
              <a:blip r:embed="rId5" cstate="print"/>
              <a:stretch>
                <a:fillRect/>
              </a:stretch>
            </a:blipFill>
          </p:spPr>
          <p:txBody>
            <a:bodyPr wrap="square" lIns="0" tIns="0" rIns="0" bIns="0" rtlCol="0"/>
            <a:lstStyle/>
            <a:p>
              <a:endParaRPr/>
            </a:p>
          </p:txBody>
        </p:sp>
        <p:sp>
          <p:nvSpPr>
            <p:cNvPr id="89" name="object 56">
              <a:extLst>
                <a:ext uri="{FF2B5EF4-FFF2-40B4-BE49-F238E27FC236}">
                  <a16:creationId xmlns:a16="http://schemas.microsoft.com/office/drawing/2014/main" id="{13251ADE-A674-46A1-B5C6-B9CF3DF27CF2}"/>
                </a:ext>
              </a:extLst>
            </p:cNvPr>
            <p:cNvSpPr/>
            <p:nvPr/>
          </p:nvSpPr>
          <p:spPr>
            <a:xfrm>
              <a:off x="2927832" y="9255404"/>
              <a:ext cx="251460" cy="211454"/>
            </a:xfrm>
            <a:custGeom>
              <a:avLst/>
              <a:gdLst/>
              <a:ahLst/>
              <a:cxnLst/>
              <a:rect l="l" t="t" r="r" b="b"/>
              <a:pathLst>
                <a:path w="251460" h="211454">
                  <a:moveTo>
                    <a:pt x="0" y="0"/>
                  </a:moveTo>
                  <a:lnTo>
                    <a:pt x="251460" y="0"/>
                  </a:lnTo>
                  <a:lnTo>
                    <a:pt x="251460" y="211239"/>
                  </a:lnTo>
                  <a:lnTo>
                    <a:pt x="0" y="211239"/>
                  </a:lnTo>
                  <a:lnTo>
                    <a:pt x="0" y="0"/>
                  </a:lnTo>
                  <a:close/>
                </a:path>
              </a:pathLst>
            </a:custGeom>
            <a:solidFill>
              <a:srgbClr val="ED1C24"/>
            </a:solidFill>
          </p:spPr>
          <p:txBody>
            <a:bodyPr wrap="square" lIns="0" tIns="0" rIns="0" bIns="0" rtlCol="0"/>
            <a:lstStyle/>
            <a:p>
              <a:endParaRPr/>
            </a:p>
          </p:txBody>
        </p:sp>
        <p:sp>
          <p:nvSpPr>
            <p:cNvPr id="90" name="object 57">
              <a:extLst>
                <a:ext uri="{FF2B5EF4-FFF2-40B4-BE49-F238E27FC236}">
                  <a16:creationId xmlns:a16="http://schemas.microsoft.com/office/drawing/2014/main" id="{43E6E5D5-06A1-4F3F-A25B-1031E9BF7224}"/>
                </a:ext>
              </a:extLst>
            </p:cNvPr>
            <p:cNvSpPr/>
            <p:nvPr/>
          </p:nvSpPr>
          <p:spPr>
            <a:xfrm>
              <a:off x="2927832" y="8847480"/>
              <a:ext cx="251460" cy="408305"/>
            </a:xfrm>
            <a:custGeom>
              <a:avLst/>
              <a:gdLst/>
              <a:ahLst/>
              <a:cxnLst/>
              <a:rect l="l" t="t" r="r" b="b"/>
              <a:pathLst>
                <a:path w="251460" h="408304">
                  <a:moveTo>
                    <a:pt x="0" y="0"/>
                  </a:moveTo>
                  <a:lnTo>
                    <a:pt x="251460" y="0"/>
                  </a:lnTo>
                  <a:lnTo>
                    <a:pt x="251460" y="407911"/>
                  </a:lnTo>
                  <a:lnTo>
                    <a:pt x="0" y="407911"/>
                  </a:lnTo>
                  <a:lnTo>
                    <a:pt x="0" y="0"/>
                  </a:lnTo>
                  <a:close/>
                </a:path>
              </a:pathLst>
            </a:custGeom>
            <a:solidFill>
              <a:srgbClr val="777878"/>
            </a:solidFill>
          </p:spPr>
          <p:txBody>
            <a:bodyPr wrap="square" lIns="0" tIns="0" rIns="0" bIns="0" rtlCol="0"/>
            <a:lstStyle/>
            <a:p>
              <a:endParaRPr/>
            </a:p>
          </p:txBody>
        </p:sp>
        <p:sp>
          <p:nvSpPr>
            <p:cNvPr id="91" name="object 58">
              <a:extLst>
                <a:ext uri="{FF2B5EF4-FFF2-40B4-BE49-F238E27FC236}">
                  <a16:creationId xmlns:a16="http://schemas.microsoft.com/office/drawing/2014/main" id="{0934CFA4-A4AC-4310-B56E-EDE78983276D}"/>
                </a:ext>
              </a:extLst>
            </p:cNvPr>
            <p:cNvSpPr/>
            <p:nvPr/>
          </p:nvSpPr>
          <p:spPr>
            <a:xfrm>
              <a:off x="2927832" y="8286598"/>
              <a:ext cx="251460" cy="561340"/>
            </a:xfrm>
            <a:custGeom>
              <a:avLst/>
              <a:gdLst/>
              <a:ahLst/>
              <a:cxnLst/>
              <a:rect l="l" t="t" r="r" b="b"/>
              <a:pathLst>
                <a:path w="251460" h="561340">
                  <a:moveTo>
                    <a:pt x="0" y="0"/>
                  </a:moveTo>
                  <a:lnTo>
                    <a:pt x="251460" y="0"/>
                  </a:lnTo>
                  <a:lnTo>
                    <a:pt x="251460" y="560882"/>
                  </a:lnTo>
                  <a:lnTo>
                    <a:pt x="0" y="560882"/>
                  </a:lnTo>
                  <a:lnTo>
                    <a:pt x="0" y="0"/>
                  </a:lnTo>
                  <a:close/>
                </a:path>
              </a:pathLst>
            </a:custGeom>
            <a:solidFill>
              <a:srgbClr val="E3E3DD"/>
            </a:solidFill>
          </p:spPr>
          <p:txBody>
            <a:bodyPr wrap="square" lIns="0" tIns="0" rIns="0" bIns="0" rtlCol="0"/>
            <a:lstStyle/>
            <a:p>
              <a:endParaRPr/>
            </a:p>
          </p:txBody>
        </p:sp>
        <p:sp>
          <p:nvSpPr>
            <p:cNvPr id="92" name="object 59">
              <a:extLst>
                <a:ext uri="{FF2B5EF4-FFF2-40B4-BE49-F238E27FC236}">
                  <a16:creationId xmlns:a16="http://schemas.microsoft.com/office/drawing/2014/main" id="{1E95067D-F294-41C6-BA8E-E193A95770A0}"/>
                </a:ext>
              </a:extLst>
            </p:cNvPr>
            <p:cNvSpPr/>
            <p:nvPr/>
          </p:nvSpPr>
          <p:spPr>
            <a:xfrm>
              <a:off x="2927832" y="7842275"/>
              <a:ext cx="251460" cy="444500"/>
            </a:xfrm>
            <a:custGeom>
              <a:avLst/>
              <a:gdLst/>
              <a:ahLst/>
              <a:cxnLst/>
              <a:rect l="l" t="t" r="r" b="b"/>
              <a:pathLst>
                <a:path w="251460" h="444500">
                  <a:moveTo>
                    <a:pt x="0" y="0"/>
                  </a:moveTo>
                  <a:lnTo>
                    <a:pt x="251460" y="0"/>
                  </a:lnTo>
                  <a:lnTo>
                    <a:pt x="251460" y="444334"/>
                  </a:lnTo>
                  <a:lnTo>
                    <a:pt x="0" y="444334"/>
                  </a:lnTo>
                  <a:lnTo>
                    <a:pt x="0" y="0"/>
                  </a:lnTo>
                  <a:close/>
                </a:path>
              </a:pathLst>
            </a:custGeom>
            <a:solidFill>
              <a:srgbClr val="8CD2F4"/>
            </a:solidFill>
          </p:spPr>
          <p:txBody>
            <a:bodyPr wrap="square" lIns="0" tIns="0" rIns="0" bIns="0" rtlCol="0"/>
            <a:lstStyle/>
            <a:p>
              <a:endParaRPr/>
            </a:p>
          </p:txBody>
        </p:sp>
        <p:sp>
          <p:nvSpPr>
            <p:cNvPr id="93" name="object 60">
              <a:extLst>
                <a:ext uri="{FF2B5EF4-FFF2-40B4-BE49-F238E27FC236}">
                  <a16:creationId xmlns:a16="http://schemas.microsoft.com/office/drawing/2014/main" id="{3910E7EE-A9B9-49DD-84EA-3DA14180D267}"/>
                </a:ext>
              </a:extLst>
            </p:cNvPr>
            <p:cNvSpPr/>
            <p:nvPr/>
          </p:nvSpPr>
          <p:spPr>
            <a:xfrm>
              <a:off x="2927838" y="7711159"/>
              <a:ext cx="251460" cy="131114"/>
            </a:xfrm>
            <a:prstGeom prst="rect">
              <a:avLst/>
            </a:prstGeom>
            <a:blipFill>
              <a:blip r:embed="rId6" cstate="print"/>
              <a:stretch>
                <a:fillRect/>
              </a:stretch>
            </a:blipFill>
          </p:spPr>
          <p:txBody>
            <a:bodyPr wrap="square" lIns="0" tIns="0" rIns="0" bIns="0" rtlCol="0"/>
            <a:lstStyle/>
            <a:p>
              <a:endParaRPr/>
            </a:p>
          </p:txBody>
        </p:sp>
        <p:sp>
          <p:nvSpPr>
            <p:cNvPr id="94" name="object 61">
              <a:extLst>
                <a:ext uri="{FF2B5EF4-FFF2-40B4-BE49-F238E27FC236}">
                  <a16:creationId xmlns:a16="http://schemas.microsoft.com/office/drawing/2014/main" id="{FC732678-D13E-41F9-B7A9-B5585E5FA1D5}"/>
                </a:ext>
              </a:extLst>
            </p:cNvPr>
            <p:cNvSpPr/>
            <p:nvPr/>
          </p:nvSpPr>
          <p:spPr>
            <a:xfrm>
              <a:off x="2564612" y="9328226"/>
              <a:ext cx="251460" cy="138430"/>
            </a:xfrm>
            <a:custGeom>
              <a:avLst/>
              <a:gdLst/>
              <a:ahLst/>
              <a:cxnLst/>
              <a:rect l="l" t="t" r="r" b="b"/>
              <a:pathLst>
                <a:path w="251460" h="138429">
                  <a:moveTo>
                    <a:pt x="0" y="0"/>
                  </a:moveTo>
                  <a:lnTo>
                    <a:pt x="251460" y="0"/>
                  </a:lnTo>
                  <a:lnTo>
                    <a:pt x="251460" y="138391"/>
                  </a:lnTo>
                  <a:lnTo>
                    <a:pt x="0" y="138391"/>
                  </a:lnTo>
                  <a:lnTo>
                    <a:pt x="0" y="0"/>
                  </a:lnTo>
                  <a:close/>
                </a:path>
              </a:pathLst>
            </a:custGeom>
            <a:solidFill>
              <a:srgbClr val="ED1C24"/>
            </a:solidFill>
          </p:spPr>
          <p:txBody>
            <a:bodyPr wrap="square" lIns="0" tIns="0" rIns="0" bIns="0" rtlCol="0"/>
            <a:lstStyle/>
            <a:p>
              <a:endParaRPr/>
            </a:p>
          </p:txBody>
        </p:sp>
        <p:sp>
          <p:nvSpPr>
            <p:cNvPr id="95" name="object 62">
              <a:extLst>
                <a:ext uri="{FF2B5EF4-FFF2-40B4-BE49-F238E27FC236}">
                  <a16:creationId xmlns:a16="http://schemas.microsoft.com/office/drawing/2014/main" id="{F532365F-9C84-40E6-9660-F6AB3CCD352E}"/>
                </a:ext>
              </a:extLst>
            </p:cNvPr>
            <p:cNvSpPr/>
            <p:nvPr/>
          </p:nvSpPr>
          <p:spPr>
            <a:xfrm>
              <a:off x="2564612" y="8964028"/>
              <a:ext cx="251460" cy="364490"/>
            </a:xfrm>
            <a:custGeom>
              <a:avLst/>
              <a:gdLst/>
              <a:ahLst/>
              <a:cxnLst/>
              <a:rect l="l" t="t" r="r" b="b"/>
              <a:pathLst>
                <a:path w="251460" h="364490">
                  <a:moveTo>
                    <a:pt x="0" y="0"/>
                  </a:moveTo>
                  <a:lnTo>
                    <a:pt x="251460" y="0"/>
                  </a:lnTo>
                  <a:lnTo>
                    <a:pt x="251460" y="364210"/>
                  </a:lnTo>
                  <a:lnTo>
                    <a:pt x="0" y="364210"/>
                  </a:lnTo>
                  <a:lnTo>
                    <a:pt x="0" y="0"/>
                  </a:lnTo>
                  <a:close/>
                </a:path>
              </a:pathLst>
            </a:custGeom>
            <a:solidFill>
              <a:srgbClr val="777878"/>
            </a:solidFill>
          </p:spPr>
          <p:txBody>
            <a:bodyPr wrap="square" lIns="0" tIns="0" rIns="0" bIns="0" rtlCol="0"/>
            <a:lstStyle/>
            <a:p>
              <a:endParaRPr/>
            </a:p>
          </p:txBody>
        </p:sp>
        <p:sp>
          <p:nvSpPr>
            <p:cNvPr id="96" name="object 63">
              <a:extLst>
                <a:ext uri="{FF2B5EF4-FFF2-40B4-BE49-F238E27FC236}">
                  <a16:creationId xmlns:a16="http://schemas.microsoft.com/office/drawing/2014/main" id="{E49F5D73-4E55-4121-8856-FDFE5E36D116}"/>
                </a:ext>
              </a:extLst>
            </p:cNvPr>
            <p:cNvSpPr/>
            <p:nvPr/>
          </p:nvSpPr>
          <p:spPr>
            <a:xfrm>
              <a:off x="2564612" y="8301177"/>
              <a:ext cx="251460" cy="662940"/>
            </a:xfrm>
            <a:custGeom>
              <a:avLst/>
              <a:gdLst/>
              <a:ahLst/>
              <a:cxnLst/>
              <a:rect l="l" t="t" r="r" b="b"/>
              <a:pathLst>
                <a:path w="251460" h="662940">
                  <a:moveTo>
                    <a:pt x="0" y="0"/>
                  </a:moveTo>
                  <a:lnTo>
                    <a:pt x="251460" y="0"/>
                  </a:lnTo>
                  <a:lnTo>
                    <a:pt x="251460" y="662851"/>
                  </a:lnTo>
                  <a:lnTo>
                    <a:pt x="0" y="662851"/>
                  </a:lnTo>
                  <a:lnTo>
                    <a:pt x="0" y="0"/>
                  </a:lnTo>
                  <a:close/>
                </a:path>
              </a:pathLst>
            </a:custGeom>
            <a:solidFill>
              <a:srgbClr val="E3E3DD"/>
            </a:solidFill>
          </p:spPr>
          <p:txBody>
            <a:bodyPr wrap="square" lIns="0" tIns="0" rIns="0" bIns="0" rtlCol="0"/>
            <a:lstStyle/>
            <a:p>
              <a:endParaRPr/>
            </a:p>
          </p:txBody>
        </p:sp>
        <p:sp>
          <p:nvSpPr>
            <p:cNvPr id="97" name="object 64">
              <a:extLst>
                <a:ext uri="{FF2B5EF4-FFF2-40B4-BE49-F238E27FC236}">
                  <a16:creationId xmlns:a16="http://schemas.microsoft.com/office/drawing/2014/main" id="{4F573082-80B3-4CC8-AF44-BA8D0FE35F02}"/>
                </a:ext>
              </a:extLst>
            </p:cNvPr>
            <p:cNvSpPr/>
            <p:nvPr/>
          </p:nvSpPr>
          <p:spPr>
            <a:xfrm>
              <a:off x="2564612" y="7798561"/>
              <a:ext cx="251460" cy="502920"/>
            </a:xfrm>
            <a:custGeom>
              <a:avLst/>
              <a:gdLst/>
              <a:ahLst/>
              <a:cxnLst/>
              <a:rect l="l" t="t" r="r" b="b"/>
              <a:pathLst>
                <a:path w="251460" h="502920">
                  <a:moveTo>
                    <a:pt x="0" y="0"/>
                  </a:moveTo>
                  <a:lnTo>
                    <a:pt x="251460" y="0"/>
                  </a:lnTo>
                  <a:lnTo>
                    <a:pt x="251460" y="502602"/>
                  </a:lnTo>
                  <a:lnTo>
                    <a:pt x="0" y="502602"/>
                  </a:lnTo>
                  <a:lnTo>
                    <a:pt x="0" y="0"/>
                  </a:lnTo>
                  <a:close/>
                </a:path>
              </a:pathLst>
            </a:custGeom>
            <a:solidFill>
              <a:srgbClr val="8CD2F4"/>
            </a:solidFill>
          </p:spPr>
          <p:txBody>
            <a:bodyPr wrap="square" lIns="0" tIns="0" rIns="0" bIns="0" rtlCol="0"/>
            <a:lstStyle/>
            <a:p>
              <a:endParaRPr/>
            </a:p>
          </p:txBody>
        </p:sp>
        <p:sp>
          <p:nvSpPr>
            <p:cNvPr id="98" name="object 65">
              <a:extLst>
                <a:ext uri="{FF2B5EF4-FFF2-40B4-BE49-F238E27FC236}">
                  <a16:creationId xmlns:a16="http://schemas.microsoft.com/office/drawing/2014/main" id="{82204304-1C4D-4BD1-B603-4FA0DC3DCF02}"/>
                </a:ext>
              </a:extLst>
            </p:cNvPr>
            <p:cNvSpPr/>
            <p:nvPr/>
          </p:nvSpPr>
          <p:spPr>
            <a:xfrm>
              <a:off x="2564619" y="7711159"/>
              <a:ext cx="251459" cy="87414"/>
            </a:xfrm>
            <a:prstGeom prst="rect">
              <a:avLst/>
            </a:prstGeom>
            <a:blipFill>
              <a:blip r:embed="rId7" cstate="print"/>
              <a:stretch>
                <a:fillRect/>
              </a:stretch>
            </a:blipFill>
          </p:spPr>
          <p:txBody>
            <a:bodyPr wrap="square" lIns="0" tIns="0" rIns="0" bIns="0" rtlCol="0"/>
            <a:lstStyle/>
            <a:p>
              <a:endParaRPr/>
            </a:p>
          </p:txBody>
        </p:sp>
        <p:sp>
          <p:nvSpPr>
            <p:cNvPr id="99" name="object 66">
              <a:extLst>
                <a:ext uri="{FF2B5EF4-FFF2-40B4-BE49-F238E27FC236}">
                  <a16:creationId xmlns:a16="http://schemas.microsoft.com/office/drawing/2014/main" id="{ED6517ED-B7B2-41A7-88D3-4CEE3E4FF36F}"/>
                </a:ext>
              </a:extLst>
            </p:cNvPr>
            <p:cNvSpPr/>
            <p:nvPr/>
          </p:nvSpPr>
          <p:spPr>
            <a:xfrm>
              <a:off x="2201392" y="9095143"/>
              <a:ext cx="251460" cy="372110"/>
            </a:xfrm>
            <a:custGeom>
              <a:avLst/>
              <a:gdLst/>
              <a:ahLst/>
              <a:cxnLst/>
              <a:rect l="l" t="t" r="r" b="b"/>
              <a:pathLst>
                <a:path w="251460" h="372109">
                  <a:moveTo>
                    <a:pt x="0" y="0"/>
                  </a:moveTo>
                  <a:lnTo>
                    <a:pt x="251460" y="0"/>
                  </a:lnTo>
                  <a:lnTo>
                    <a:pt x="251460" y="371487"/>
                  </a:lnTo>
                  <a:lnTo>
                    <a:pt x="0" y="371487"/>
                  </a:lnTo>
                  <a:lnTo>
                    <a:pt x="0" y="0"/>
                  </a:lnTo>
                  <a:close/>
                </a:path>
              </a:pathLst>
            </a:custGeom>
            <a:solidFill>
              <a:srgbClr val="ED1C24"/>
            </a:solidFill>
          </p:spPr>
          <p:txBody>
            <a:bodyPr wrap="square" lIns="0" tIns="0" rIns="0" bIns="0" rtlCol="0"/>
            <a:lstStyle/>
            <a:p>
              <a:endParaRPr/>
            </a:p>
          </p:txBody>
        </p:sp>
        <p:sp>
          <p:nvSpPr>
            <p:cNvPr id="100" name="object 67">
              <a:extLst>
                <a:ext uri="{FF2B5EF4-FFF2-40B4-BE49-F238E27FC236}">
                  <a16:creationId xmlns:a16="http://schemas.microsoft.com/office/drawing/2014/main" id="{344DD32A-5AB0-45A2-8581-2122241F02BF}"/>
                </a:ext>
              </a:extLst>
            </p:cNvPr>
            <p:cNvSpPr/>
            <p:nvPr/>
          </p:nvSpPr>
          <p:spPr>
            <a:xfrm>
              <a:off x="2201392" y="8854770"/>
              <a:ext cx="251460" cy="240665"/>
            </a:xfrm>
            <a:custGeom>
              <a:avLst/>
              <a:gdLst/>
              <a:ahLst/>
              <a:cxnLst/>
              <a:rect l="l" t="t" r="r" b="b"/>
              <a:pathLst>
                <a:path w="251460" h="240665">
                  <a:moveTo>
                    <a:pt x="0" y="0"/>
                  </a:moveTo>
                  <a:lnTo>
                    <a:pt x="251460" y="0"/>
                  </a:lnTo>
                  <a:lnTo>
                    <a:pt x="251460" y="240372"/>
                  </a:lnTo>
                  <a:lnTo>
                    <a:pt x="0" y="240372"/>
                  </a:lnTo>
                  <a:lnTo>
                    <a:pt x="0" y="0"/>
                  </a:lnTo>
                  <a:close/>
                </a:path>
              </a:pathLst>
            </a:custGeom>
            <a:solidFill>
              <a:srgbClr val="777878"/>
            </a:solidFill>
          </p:spPr>
          <p:txBody>
            <a:bodyPr wrap="square" lIns="0" tIns="0" rIns="0" bIns="0" rtlCol="0"/>
            <a:lstStyle/>
            <a:p>
              <a:endParaRPr/>
            </a:p>
          </p:txBody>
        </p:sp>
        <p:sp>
          <p:nvSpPr>
            <p:cNvPr id="101" name="object 68">
              <a:extLst>
                <a:ext uri="{FF2B5EF4-FFF2-40B4-BE49-F238E27FC236}">
                  <a16:creationId xmlns:a16="http://schemas.microsoft.com/office/drawing/2014/main" id="{3D49C1A1-A6FD-4738-BC87-6668EF46582E}"/>
                </a:ext>
              </a:extLst>
            </p:cNvPr>
            <p:cNvSpPr/>
            <p:nvPr/>
          </p:nvSpPr>
          <p:spPr>
            <a:xfrm>
              <a:off x="2201392" y="8388578"/>
              <a:ext cx="251460" cy="466725"/>
            </a:xfrm>
            <a:custGeom>
              <a:avLst/>
              <a:gdLst/>
              <a:ahLst/>
              <a:cxnLst/>
              <a:rect l="l" t="t" r="r" b="b"/>
              <a:pathLst>
                <a:path w="251460" h="466725">
                  <a:moveTo>
                    <a:pt x="0" y="0"/>
                  </a:moveTo>
                  <a:lnTo>
                    <a:pt x="251460" y="0"/>
                  </a:lnTo>
                  <a:lnTo>
                    <a:pt x="251460" y="466191"/>
                  </a:lnTo>
                  <a:lnTo>
                    <a:pt x="0" y="466191"/>
                  </a:lnTo>
                  <a:lnTo>
                    <a:pt x="0" y="0"/>
                  </a:lnTo>
                  <a:close/>
                </a:path>
              </a:pathLst>
            </a:custGeom>
            <a:solidFill>
              <a:srgbClr val="E3E3DD"/>
            </a:solidFill>
          </p:spPr>
          <p:txBody>
            <a:bodyPr wrap="square" lIns="0" tIns="0" rIns="0" bIns="0" rtlCol="0"/>
            <a:lstStyle/>
            <a:p>
              <a:endParaRPr/>
            </a:p>
          </p:txBody>
        </p:sp>
        <p:sp>
          <p:nvSpPr>
            <p:cNvPr id="102" name="object 69">
              <a:extLst>
                <a:ext uri="{FF2B5EF4-FFF2-40B4-BE49-F238E27FC236}">
                  <a16:creationId xmlns:a16="http://schemas.microsoft.com/office/drawing/2014/main" id="{59BD4E72-ED5A-4EAB-BBA4-55F5A8A4FA95}"/>
                </a:ext>
              </a:extLst>
            </p:cNvPr>
            <p:cNvSpPr/>
            <p:nvPr/>
          </p:nvSpPr>
          <p:spPr>
            <a:xfrm>
              <a:off x="2201392" y="7798561"/>
              <a:ext cx="251460" cy="590550"/>
            </a:xfrm>
            <a:custGeom>
              <a:avLst/>
              <a:gdLst/>
              <a:ahLst/>
              <a:cxnLst/>
              <a:rect l="l" t="t" r="r" b="b"/>
              <a:pathLst>
                <a:path w="251460" h="590550">
                  <a:moveTo>
                    <a:pt x="0" y="0"/>
                  </a:moveTo>
                  <a:lnTo>
                    <a:pt x="251460" y="0"/>
                  </a:lnTo>
                  <a:lnTo>
                    <a:pt x="251460" y="590016"/>
                  </a:lnTo>
                  <a:lnTo>
                    <a:pt x="0" y="590016"/>
                  </a:lnTo>
                  <a:lnTo>
                    <a:pt x="0" y="0"/>
                  </a:lnTo>
                  <a:close/>
                </a:path>
              </a:pathLst>
            </a:custGeom>
            <a:solidFill>
              <a:srgbClr val="8CD2F4"/>
            </a:solidFill>
          </p:spPr>
          <p:txBody>
            <a:bodyPr wrap="square" lIns="0" tIns="0" rIns="0" bIns="0" rtlCol="0"/>
            <a:lstStyle/>
            <a:p>
              <a:endParaRPr/>
            </a:p>
          </p:txBody>
        </p:sp>
        <p:sp>
          <p:nvSpPr>
            <p:cNvPr id="103" name="object 70">
              <a:extLst>
                <a:ext uri="{FF2B5EF4-FFF2-40B4-BE49-F238E27FC236}">
                  <a16:creationId xmlns:a16="http://schemas.microsoft.com/office/drawing/2014/main" id="{96C78398-6765-4BA2-B003-E89F872A7A3E}"/>
                </a:ext>
              </a:extLst>
            </p:cNvPr>
            <p:cNvSpPr/>
            <p:nvPr/>
          </p:nvSpPr>
          <p:spPr>
            <a:xfrm>
              <a:off x="2201398" y="7711159"/>
              <a:ext cx="251460" cy="87414"/>
            </a:xfrm>
            <a:prstGeom prst="rect">
              <a:avLst/>
            </a:prstGeom>
            <a:blipFill>
              <a:blip r:embed="rId8" cstate="print"/>
              <a:stretch>
                <a:fillRect/>
              </a:stretch>
            </a:blipFill>
          </p:spPr>
          <p:txBody>
            <a:bodyPr wrap="square" lIns="0" tIns="0" rIns="0" bIns="0" rtlCol="0"/>
            <a:lstStyle/>
            <a:p>
              <a:endParaRPr/>
            </a:p>
          </p:txBody>
        </p:sp>
        <p:sp>
          <p:nvSpPr>
            <p:cNvPr id="104" name="object 71">
              <a:extLst>
                <a:ext uri="{FF2B5EF4-FFF2-40B4-BE49-F238E27FC236}">
                  <a16:creationId xmlns:a16="http://schemas.microsoft.com/office/drawing/2014/main" id="{DD7E6616-7970-4915-9CAC-437A9042A61D}"/>
                </a:ext>
              </a:extLst>
            </p:cNvPr>
            <p:cNvSpPr/>
            <p:nvPr/>
          </p:nvSpPr>
          <p:spPr>
            <a:xfrm>
              <a:off x="1838172" y="9131566"/>
              <a:ext cx="251460" cy="335280"/>
            </a:xfrm>
            <a:custGeom>
              <a:avLst/>
              <a:gdLst/>
              <a:ahLst/>
              <a:cxnLst/>
              <a:rect l="l" t="t" r="r" b="b"/>
              <a:pathLst>
                <a:path w="251460" h="335279">
                  <a:moveTo>
                    <a:pt x="0" y="0"/>
                  </a:moveTo>
                  <a:lnTo>
                    <a:pt x="251460" y="0"/>
                  </a:lnTo>
                  <a:lnTo>
                    <a:pt x="251460" y="335064"/>
                  </a:lnTo>
                  <a:lnTo>
                    <a:pt x="0" y="335064"/>
                  </a:lnTo>
                  <a:lnTo>
                    <a:pt x="0" y="0"/>
                  </a:lnTo>
                  <a:close/>
                </a:path>
              </a:pathLst>
            </a:custGeom>
            <a:solidFill>
              <a:srgbClr val="ED1C24"/>
            </a:solidFill>
          </p:spPr>
          <p:txBody>
            <a:bodyPr wrap="square" lIns="0" tIns="0" rIns="0" bIns="0" rtlCol="0"/>
            <a:lstStyle/>
            <a:p>
              <a:endParaRPr/>
            </a:p>
          </p:txBody>
        </p:sp>
        <p:sp>
          <p:nvSpPr>
            <p:cNvPr id="105" name="object 72">
              <a:extLst>
                <a:ext uri="{FF2B5EF4-FFF2-40B4-BE49-F238E27FC236}">
                  <a16:creationId xmlns:a16="http://schemas.microsoft.com/office/drawing/2014/main" id="{D9C8D407-55C0-4775-8B8E-ECCDA3E91872}"/>
                </a:ext>
              </a:extLst>
            </p:cNvPr>
            <p:cNvSpPr/>
            <p:nvPr/>
          </p:nvSpPr>
          <p:spPr>
            <a:xfrm>
              <a:off x="1838172" y="8672665"/>
              <a:ext cx="251460" cy="459105"/>
            </a:xfrm>
            <a:custGeom>
              <a:avLst/>
              <a:gdLst/>
              <a:ahLst/>
              <a:cxnLst/>
              <a:rect l="l" t="t" r="r" b="b"/>
              <a:pathLst>
                <a:path w="251460" h="459104">
                  <a:moveTo>
                    <a:pt x="0" y="0"/>
                  </a:moveTo>
                  <a:lnTo>
                    <a:pt x="251460" y="0"/>
                  </a:lnTo>
                  <a:lnTo>
                    <a:pt x="251460" y="458901"/>
                  </a:lnTo>
                  <a:lnTo>
                    <a:pt x="0" y="458901"/>
                  </a:lnTo>
                  <a:lnTo>
                    <a:pt x="0" y="0"/>
                  </a:lnTo>
                  <a:close/>
                </a:path>
              </a:pathLst>
            </a:custGeom>
            <a:solidFill>
              <a:srgbClr val="777878"/>
            </a:solidFill>
          </p:spPr>
          <p:txBody>
            <a:bodyPr wrap="square" lIns="0" tIns="0" rIns="0" bIns="0" rtlCol="0"/>
            <a:lstStyle/>
            <a:p>
              <a:endParaRPr/>
            </a:p>
          </p:txBody>
        </p:sp>
        <p:sp>
          <p:nvSpPr>
            <p:cNvPr id="106" name="object 73">
              <a:extLst>
                <a:ext uri="{FF2B5EF4-FFF2-40B4-BE49-F238E27FC236}">
                  <a16:creationId xmlns:a16="http://schemas.microsoft.com/office/drawing/2014/main" id="{9528DF6A-B235-421E-8D76-8B93695E2919}"/>
                </a:ext>
              </a:extLst>
            </p:cNvPr>
            <p:cNvSpPr/>
            <p:nvPr/>
          </p:nvSpPr>
          <p:spPr>
            <a:xfrm>
              <a:off x="1838172" y="8170062"/>
              <a:ext cx="251460" cy="502920"/>
            </a:xfrm>
            <a:custGeom>
              <a:avLst/>
              <a:gdLst/>
              <a:ahLst/>
              <a:cxnLst/>
              <a:rect l="l" t="t" r="r" b="b"/>
              <a:pathLst>
                <a:path w="251460" h="502920">
                  <a:moveTo>
                    <a:pt x="0" y="0"/>
                  </a:moveTo>
                  <a:lnTo>
                    <a:pt x="251460" y="0"/>
                  </a:lnTo>
                  <a:lnTo>
                    <a:pt x="251460" y="502602"/>
                  </a:lnTo>
                  <a:lnTo>
                    <a:pt x="0" y="502602"/>
                  </a:lnTo>
                  <a:lnTo>
                    <a:pt x="0" y="0"/>
                  </a:lnTo>
                  <a:close/>
                </a:path>
              </a:pathLst>
            </a:custGeom>
            <a:solidFill>
              <a:srgbClr val="E3E3DD"/>
            </a:solidFill>
          </p:spPr>
          <p:txBody>
            <a:bodyPr wrap="square" lIns="0" tIns="0" rIns="0" bIns="0" rtlCol="0"/>
            <a:lstStyle/>
            <a:p>
              <a:endParaRPr/>
            </a:p>
          </p:txBody>
        </p:sp>
        <p:sp>
          <p:nvSpPr>
            <p:cNvPr id="107" name="object 74">
              <a:extLst>
                <a:ext uri="{FF2B5EF4-FFF2-40B4-BE49-F238E27FC236}">
                  <a16:creationId xmlns:a16="http://schemas.microsoft.com/office/drawing/2014/main" id="{03CD53ED-63D4-4ABF-8CCA-0E81D4FED088}"/>
                </a:ext>
              </a:extLst>
            </p:cNvPr>
            <p:cNvSpPr/>
            <p:nvPr/>
          </p:nvSpPr>
          <p:spPr>
            <a:xfrm>
              <a:off x="1838172" y="7820418"/>
              <a:ext cx="251460" cy="349885"/>
            </a:xfrm>
            <a:custGeom>
              <a:avLst/>
              <a:gdLst/>
              <a:ahLst/>
              <a:cxnLst/>
              <a:rect l="l" t="t" r="r" b="b"/>
              <a:pathLst>
                <a:path w="251460" h="349884">
                  <a:moveTo>
                    <a:pt x="0" y="0"/>
                  </a:moveTo>
                  <a:lnTo>
                    <a:pt x="251460" y="0"/>
                  </a:lnTo>
                  <a:lnTo>
                    <a:pt x="251460" y="349631"/>
                  </a:lnTo>
                  <a:lnTo>
                    <a:pt x="0" y="349631"/>
                  </a:lnTo>
                  <a:lnTo>
                    <a:pt x="0" y="0"/>
                  </a:lnTo>
                  <a:close/>
                </a:path>
              </a:pathLst>
            </a:custGeom>
            <a:solidFill>
              <a:srgbClr val="8CD2F4"/>
            </a:solidFill>
          </p:spPr>
          <p:txBody>
            <a:bodyPr wrap="square" lIns="0" tIns="0" rIns="0" bIns="0" rtlCol="0"/>
            <a:lstStyle/>
            <a:p>
              <a:endParaRPr/>
            </a:p>
          </p:txBody>
        </p:sp>
        <p:sp>
          <p:nvSpPr>
            <p:cNvPr id="108" name="object 75">
              <a:extLst>
                <a:ext uri="{FF2B5EF4-FFF2-40B4-BE49-F238E27FC236}">
                  <a16:creationId xmlns:a16="http://schemas.microsoft.com/office/drawing/2014/main" id="{69B5DAA0-A76A-42E4-9B55-C2DA258C6BD4}"/>
                </a:ext>
              </a:extLst>
            </p:cNvPr>
            <p:cNvSpPr/>
            <p:nvPr/>
          </p:nvSpPr>
          <p:spPr>
            <a:xfrm>
              <a:off x="1838178" y="7711159"/>
              <a:ext cx="251460" cy="109270"/>
            </a:xfrm>
            <a:prstGeom prst="rect">
              <a:avLst/>
            </a:prstGeom>
            <a:blipFill>
              <a:blip r:embed="rId9" cstate="print"/>
              <a:stretch>
                <a:fillRect/>
              </a:stretch>
            </a:blipFill>
          </p:spPr>
          <p:txBody>
            <a:bodyPr wrap="square" lIns="0" tIns="0" rIns="0" bIns="0" rtlCol="0"/>
            <a:lstStyle/>
            <a:p>
              <a:endParaRPr/>
            </a:p>
          </p:txBody>
        </p:sp>
        <p:sp>
          <p:nvSpPr>
            <p:cNvPr id="109" name="object 76">
              <a:extLst>
                <a:ext uri="{FF2B5EF4-FFF2-40B4-BE49-F238E27FC236}">
                  <a16:creationId xmlns:a16="http://schemas.microsoft.com/office/drawing/2014/main" id="{7B16C057-0DBC-46C1-AAA3-BB40792CF6C1}"/>
                </a:ext>
              </a:extLst>
            </p:cNvPr>
            <p:cNvSpPr/>
            <p:nvPr/>
          </p:nvSpPr>
          <p:spPr>
            <a:xfrm>
              <a:off x="1474952" y="9284525"/>
              <a:ext cx="251460" cy="182245"/>
            </a:xfrm>
            <a:custGeom>
              <a:avLst/>
              <a:gdLst/>
              <a:ahLst/>
              <a:cxnLst/>
              <a:rect l="l" t="t" r="r" b="b"/>
              <a:pathLst>
                <a:path w="251460" h="182245">
                  <a:moveTo>
                    <a:pt x="0" y="0"/>
                  </a:moveTo>
                  <a:lnTo>
                    <a:pt x="251460" y="0"/>
                  </a:lnTo>
                  <a:lnTo>
                    <a:pt x="251460" y="182092"/>
                  </a:lnTo>
                  <a:lnTo>
                    <a:pt x="0" y="182092"/>
                  </a:lnTo>
                  <a:lnTo>
                    <a:pt x="0" y="0"/>
                  </a:lnTo>
                  <a:close/>
                </a:path>
              </a:pathLst>
            </a:custGeom>
            <a:solidFill>
              <a:srgbClr val="ED1C24"/>
            </a:solidFill>
          </p:spPr>
          <p:txBody>
            <a:bodyPr wrap="square" lIns="0" tIns="0" rIns="0" bIns="0" rtlCol="0"/>
            <a:lstStyle/>
            <a:p>
              <a:endParaRPr/>
            </a:p>
          </p:txBody>
        </p:sp>
        <p:sp>
          <p:nvSpPr>
            <p:cNvPr id="110" name="object 77">
              <a:extLst>
                <a:ext uri="{FF2B5EF4-FFF2-40B4-BE49-F238E27FC236}">
                  <a16:creationId xmlns:a16="http://schemas.microsoft.com/office/drawing/2014/main" id="{BBA97066-1A7D-4447-A0AD-94C4AD526B98}"/>
                </a:ext>
              </a:extLst>
            </p:cNvPr>
            <p:cNvSpPr/>
            <p:nvPr/>
          </p:nvSpPr>
          <p:spPr>
            <a:xfrm>
              <a:off x="1474952" y="8913038"/>
              <a:ext cx="251460" cy="372110"/>
            </a:xfrm>
            <a:custGeom>
              <a:avLst/>
              <a:gdLst/>
              <a:ahLst/>
              <a:cxnLst/>
              <a:rect l="l" t="t" r="r" b="b"/>
              <a:pathLst>
                <a:path w="251460" h="372109">
                  <a:moveTo>
                    <a:pt x="0" y="0"/>
                  </a:moveTo>
                  <a:lnTo>
                    <a:pt x="251460" y="0"/>
                  </a:lnTo>
                  <a:lnTo>
                    <a:pt x="251460" y="371487"/>
                  </a:lnTo>
                  <a:lnTo>
                    <a:pt x="0" y="371487"/>
                  </a:lnTo>
                  <a:lnTo>
                    <a:pt x="0" y="0"/>
                  </a:lnTo>
                  <a:close/>
                </a:path>
              </a:pathLst>
            </a:custGeom>
            <a:solidFill>
              <a:srgbClr val="777878"/>
            </a:solidFill>
          </p:spPr>
          <p:txBody>
            <a:bodyPr wrap="square" lIns="0" tIns="0" rIns="0" bIns="0" rtlCol="0"/>
            <a:lstStyle/>
            <a:p>
              <a:endParaRPr/>
            </a:p>
          </p:txBody>
        </p:sp>
        <p:sp>
          <p:nvSpPr>
            <p:cNvPr id="111" name="object 78">
              <a:extLst>
                <a:ext uri="{FF2B5EF4-FFF2-40B4-BE49-F238E27FC236}">
                  <a16:creationId xmlns:a16="http://schemas.microsoft.com/office/drawing/2014/main" id="{1D18C3FE-D166-43CB-BBBF-95E69430F2D8}"/>
                </a:ext>
              </a:extLst>
            </p:cNvPr>
            <p:cNvSpPr/>
            <p:nvPr/>
          </p:nvSpPr>
          <p:spPr>
            <a:xfrm>
              <a:off x="1474952" y="8308454"/>
              <a:ext cx="251460" cy="605155"/>
            </a:xfrm>
            <a:custGeom>
              <a:avLst/>
              <a:gdLst/>
              <a:ahLst/>
              <a:cxnLst/>
              <a:rect l="l" t="t" r="r" b="b"/>
              <a:pathLst>
                <a:path w="251460" h="605154">
                  <a:moveTo>
                    <a:pt x="0" y="0"/>
                  </a:moveTo>
                  <a:lnTo>
                    <a:pt x="251460" y="0"/>
                  </a:lnTo>
                  <a:lnTo>
                    <a:pt x="251460" y="604583"/>
                  </a:lnTo>
                  <a:lnTo>
                    <a:pt x="0" y="604583"/>
                  </a:lnTo>
                  <a:lnTo>
                    <a:pt x="0" y="0"/>
                  </a:lnTo>
                  <a:close/>
                </a:path>
              </a:pathLst>
            </a:custGeom>
            <a:solidFill>
              <a:srgbClr val="E3E3DD"/>
            </a:solidFill>
          </p:spPr>
          <p:txBody>
            <a:bodyPr wrap="square" lIns="0" tIns="0" rIns="0" bIns="0" rtlCol="0"/>
            <a:lstStyle/>
            <a:p>
              <a:endParaRPr/>
            </a:p>
          </p:txBody>
        </p:sp>
        <p:sp>
          <p:nvSpPr>
            <p:cNvPr id="112" name="object 79">
              <a:extLst>
                <a:ext uri="{FF2B5EF4-FFF2-40B4-BE49-F238E27FC236}">
                  <a16:creationId xmlns:a16="http://schemas.microsoft.com/office/drawing/2014/main" id="{B2268B22-01F7-41E0-8970-71E730FF1576}"/>
                </a:ext>
              </a:extLst>
            </p:cNvPr>
            <p:cNvSpPr/>
            <p:nvPr/>
          </p:nvSpPr>
          <p:spPr>
            <a:xfrm>
              <a:off x="1474952" y="7791284"/>
              <a:ext cx="251460" cy="517525"/>
            </a:xfrm>
            <a:custGeom>
              <a:avLst/>
              <a:gdLst/>
              <a:ahLst/>
              <a:cxnLst/>
              <a:rect l="l" t="t" r="r" b="b"/>
              <a:pathLst>
                <a:path w="251460" h="517525">
                  <a:moveTo>
                    <a:pt x="0" y="0"/>
                  </a:moveTo>
                  <a:lnTo>
                    <a:pt x="251460" y="0"/>
                  </a:lnTo>
                  <a:lnTo>
                    <a:pt x="251460" y="517182"/>
                  </a:lnTo>
                  <a:lnTo>
                    <a:pt x="0" y="517182"/>
                  </a:lnTo>
                  <a:lnTo>
                    <a:pt x="0" y="0"/>
                  </a:lnTo>
                  <a:close/>
                </a:path>
              </a:pathLst>
            </a:custGeom>
            <a:solidFill>
              <a:srgbClr val="8CD2F4"/>
            </a:solidFill>
          </p:spPr>
          <p:txBody>
            <a:bodyPr wrap="square" lIns="0" tIns="0" rIns="0" bIns="0" rtlCol="0"/>
            <a:lstStyle/>
            <a:p>
              <a:endParaRPr/>
            </a:p>
          </p:txBody>
        </p:sp>
        <p:sp>
          <p:nvSpPr>
            <p:cNvPr id="113" name="object 80">
              <a:extLst>
                <a:ext uri="{FF2B5EF4-FFF2-40B4-BE49-F238E27FC236}">
                  <a16:creationId xmlns:a16="http://schemas.microsoft.com/office/drawing/2014/main" id="{91E3AB77-9005-4D9E-AC5C-C6C767A3228A}"/>
                </a:ext>
              </a:extLst>
            </p:cNvPr>
            <p:cNvSpPr/>
            <p:nvPr/>
          </p:nvSpPr>
          <p:spPr>
            <a:xfrm>
              <a:off x="1474958" y="7711159"/>
              <a:ext cx="251459" cy="80124"/>
            </a:xfrm>
            <a:prstGeom prst="rect">
              <a:avLst/>
            </a:prstGeom>
            <a:blipFill>
              <a:blip r:embed="rId10" cstate="print"/>
              <a:stretch>
                <a:fillRect/>
              </a:stretch>
            </a:blipFill>
          </p:spPr>
          <p:txBody>
            <a:bodyPr wrap="square" lIns="0" tIns="0" rIns="0" bIns="0" rtlCol="0"/>
            <a:lstStyle/>
            <a:p>
              <a:endParaRPr/>
            </a:p>
          </p:txBody>
        </p:sp>
        <p:sp>
          <p:nvSpPr>
            <p:cNvPr id="114" name="object 81">
              <a:extLst>
                <a:ext uri="{FF2B5EF4-FFF2-40B4-BE49-F238E27FC236}">
                  <a16:creationId xmlns:a16="http://schemas.microsoft.com/office/drawing/2014/main" id="{83A91DC6-841F-4B43-BA95-749056101DF1}"/>
                </a:ext>
              </a:extLst>
            </p:cNvPr>
            <p:cNvSpPr/>
            <p:nvPr/>
          </p:nvSpPr>
          <p:spPr>
            <a:xfrm>
              <a:off x="1111732" y="9182557"/>
              <a:ext cx="251460" cy="284480"/>
            </a:xfrm>
            <a:custGeom>
              <a:avLst/>
              <a:gdLst/>
              <a:ahLst/>
              <a:cxnLst/>
              <a:rect l="l" t="t" r="r" b="b"/>
              <a:pathLst>
                <a:path w="251459" h="284479">
                  <a:moveTo>
                    <a:pt x="0" y="0"/>
                  </a:moveTo>
                  <a:lnTo>
                    <a:pt x="251459" y="0"/>
                  </a:lnTo>
                  <a:lnTo>
                    <a:pt x="251459" y="284073"/>
                  </a:lnTo>
                  <a:lnTo>
                    <a:pt x="0" y="284073"/>
                  </a:lnTo>
                  <a:lnTo>
                    <a:pt x="0" y="0"/>
                  </a:lnTo>
                  <a:close/>
                </a:path>
              </a:pathLst>
            </a:custGeom>
            <a:solidFill>
              <a:srgbClr val="ED1C24"/>
            </a:solidFill>
          </p:spPr>
          <p:txBody>
            <a:bodyPr wrap="square" lIns="0" tIns="0" rIns="0" bIns="0" rtlCol="0"/>
            <a:lstStyle/>
            <a:p>
              <a:endParaRPr/>
            </a:p>
          </p:txBody>
        </p:sp>
        <p:sp>
          <p:nvSpPr>
            <p:cNvPr id="115" name="object 82">
              <a:extLst>
                <a:ext uri="{FF2B5EF4-FFF2-40B4-BE49-F238E27FC236}">
                  <a16:creationId xmlns:a16="http://schemas.microsoft.com/office/drawing/2014/main" id="{542556FB-0A84-4923-8C64-C518750DCD88}"/>
                </a:ext>
              </a:extLst>
            </p:cNvPr>
            <p:cNvSpPr/>
            <p:nvPr/>
          </p:nvSpPr>
          <p:spPr>
            <a:xfrm>
              <a:off x="1111732" y="8876614"/>
              <a:ext cx="251460" cy="306070"/>
            </a:xfrm>
            <a:custGeom>
              <a:avLst/>
              <a:gdLst/>
              <a:ahLst/>
              <a:cxnLst/>
              <a:rect l="l" t="t" r="r" b="b"/>
              <a:pathLst>
                <a:path w="251459" h="306070">
                  <a:moveTo>
                    <a:pt x="0" y="0"/>
                  </a:moveTo>
                  <a:lnTo>
                    <a:pt x="251459" y="0"/>
                  </a:lnTo>
                  <a:lnTo>
                    <a:pt x="251459" y="305930"/>
                  </a:lnTo>
                  <a:lnTo>
                    <a:pt x="0" y="305930"/>
                  </a:lnTo>
                  <a:lnTo>
                    <a:pt x="0" y="0"/>
                  </a:lnTo>
                  <a:close/>
                </a:path>
              </a:pathLst>
            </a:custGeom>
            <a:solidFill>
              <a:srgbClr val="777878"/>
            </a:solidFill>
          </p:spPr>
          <p:txBody>
            <a:bodyPr wrap="square" lIns="0" tIns="0" rIns="0" bIns="0" rtlCol="0"/>
            <a:lstStyle/>
            <a:p>
              <a:endParaRPr/>
            </a:p>
          </p:txBody>
        </p:sp>
        <p:sp>
          <p:nvSpPr>
            <p:cNvPr id="116" name="object 83">
              <a:extLst>
                <a:ext uri="{FF2B5EF4-FFF2-40B4-BE49-F238E27FC236}">
                  <a16:creationId xmlns:a16="http://schemas.microsoft.com/office/drawing/2014/main" id="{6A47605D-33EF-4581-8A2C-75E74FEE6B80}"/>
                </a:ext>
              </a:extLst>
            </p:cNvPr>
            <p:cNvSpPr/>
            <p:nvPr/>
          </p:nvSpPr>
          <p:spPr>
            <a:xfrm>
              <a:off x="1111732" y="8352167"/>
              <a:ext cx="251460" cy="524510"/>
            </a:xfrm>
            <a:custGeom>
              <a:avLst/>
              <a:gdLst/>
              <a:ahLst/>
              <a:cxnLst/>
              <a:rect l="l" t="t" r="r" b="b"/>
              <a:pathLst>
                <a:path w="251459" h="524509">
                  <a:moveTo>
                    <a:pt x="0" y="0"/>
                  </a:moveTo>
                  <a:lnTo>
                    <a:pt x="251459" y="0"/>
                  </a:lnTo>
                  <a:lnTo>
                    <a:pt x="251459" y="524459"/>
                  </a:lnTo>
                  <a:lnTo>
                    <a:pt x="0" y="524459"/>
                  </a:lnTo>
                  <a:lnTo>
                    <a:pt x="0" y="0"/>
                  </a:lnTo>
                  <a:close/>
                </a:path>
              </a:pathLst>
            </a:custGeom>
            <a:solidFill>
              <a:srgbClr val="E3E3DD"/>
            </a:solidFill>
          </p:spPr>
          <p:txBody>
            <a:bodyPr wrap="square" lIns="0" tIns="0" rIns="0" bIns="0" rtlCol="0"/>
            <a:lstStyle/>
            <a:p>
              <a:endParaRPr/>
            </a:p>
          </p:txBody>
        </p:sp>
        <p:sp>
          <p:nvSpPr>
            <p:cNvPr id="117" name="object 84">
              <a:extLst>
                <a:ext uri="{FF2B5EF4-FFF2-40B4-BE49-F238E27FC236}">
                  <a16:creationId xmlns:a16="http://schemas.microsoft.com/office/drawing/2014/main" id="{041618AA-BC74-462F-9C8C-F54D36D95A76}"/>
                </a:ext>
              </a:extLst>
            </p:cNvPr>
            <p:cNvSpPr/>
            <p:nvPr/>
          </p:nvSpPr>
          <p:spPr>
            <a:xfrm>
              <a:off x="1111732" y="7791284"/>
              <a:ext cx="251460" cy="561340"/>
            </a:xfrm>
            <a:custGeom>
              <a:avLst/>
              <a:gdLst/>
              <a:ahLst/>
              <a:cxnLst/>
              <a:rect l="l" t="t" r="r" b="b"/>
              <a:pathLst>
                <a:path w="251459" h="561340">
                  <a:moveTo>
                    <a:pt x="0" y="0"/>
                  </a:moveTo>
                  <a:lnTo>
                    <a:pt x="251459" y="0"/>
                  </a:lnTo>
                  <a:lnTo>
                    <a:pt x="251459" y="560882"/>
                  </a:lnTo>
                  <a:lnTo>
                    <a:pt x="0" y="560882"/>
                  </a:lnTo>
                  <a:lnTo>
                    <a:pt x="0" y="0"/>
                  </a:lnTo>
                  <a:close/>
                </a:path>
              </a:pathLst>
            </a:custGeom>
            <a:solidFill>
              <a:srgbClr val="8CD2F4"/>
            </a:solidFill>
          </p:spPr>
          <p:txBody>
            <a:bodyPr wrap="square" lIns="0" tIns="0" rIns="0" bIns="0" rtlCol="0"/>
            <a:lstStyle/>
            <a:p>
              <a:endParaRPr/>
            </a:p>
          </p:txBody>
        </p:sp>
        <p:sp>
          <p:nvSpPr>
            <p:cNvPr id="118" name="object 85">
              <a:extLst>
                <a:ext uri="{FF2B5EF4-FFF2-40B4-BE49-F238E27FC236}">
                  <a16:creationId xmlns:a16="http://schemas.microsoft.com/office/drawing/2014/main" id="{81E5DCF1-33E0-4E28-A6FF-D8D651C2F1EB}"/>
                </a:ext>
              </a:extLst>
            </p:cNvPr>
            <p:cNvSpPr/>
            <p:nvPr/>
          </p:nvSpPr>
          <p:spPr>
            <a:xfrm>
              <a:off x="1111738" y="7711159"/>
              <a:ext cx="251459" cy="80124"/>
            </a:xfrm>
            <a:prstGeom prst="rect">
              <a:avLst/>
            </a:prstGeom>
            <a:blipFill>
              <a:blip r:embed="rId10" cstate="print"/>
              <a:stretch>
                <a:fillRect/>
              </a:stretch>
            </a:blipFill>
          </p:spPr>
          <p:txBody>
            <a:bodyPr wrap="square" lIns="0" tIns="0" rIns="0" bIns="0" rtlCol="0"/>
            <a:lstStyle/>
            <a:p>
              <a:endParaRPr/>
            </a:p>
          </p:txBody>
        </p:sp>
        <p:sp>
          <p:nvSpPr>
            <p:cNvPr id="119" name="object 86">
              <a:extLst>
                <a:ext uri="{FF2B5EF4-FFF2-40B4-BE49-F238E27FC236}">
                  <a16:creationId xmlns:a16="http://schemas.microsoft.com/office/drawing/2014/main" id="{7A0E8664-694B-43E1-BFC1-66F21C42BF1D}"/>
                </a:ext>
              </a:extLst>
            </p:cNvPr>
            <p:cNvSpPr txBox="1"/>
            <p:nvPr/>
          </p:nvSpPr>
          <p:spPr>
            <a:xfrm>
              <a:off x="1099038" y="6418931"/>
              <a:ext cx="4346575" cy="234950"/>
            </a:xfrm>
            <a:prstGeom prst="rect">
              <a:avLst/>
            </a:prstGeom>
          </p:spPr>
          <p:txBody>
            <a:bodyPr vert="horz" wrap="square" lIns="0" tIns="15875" rIns="0" bIns="0" rtlCol="0">
              <a:spAutoFit/>
            </a:bodyPr>
            <a:lstStyle/>
            <a:p>
              <a:pPr marL="12700">
                <a:lnSpc>
                  <a:spcPct val="100000"/>
                </a:lnSpc>
                <a:spcBef>
                  <a:spcPts val="125"/>
                </a:spcBef>
              </a:pPr>
              <a:r>
                <a:rPr sz="1350" b="1" spc="10" dirty="0">
                  <a:solidFill>
                    <a:srgbClr val="FFFFFF"/>
                  </a:solidFill>
                  <a:latin typeface="VeluxGothic-Black"/>
                  <a:cs typeface="VeluxGothic-Black"/>
                </a:rPr>
                <a:t>JAK OVLIVŇUJE DENNÍ SVĚTLO VÁŠI</a:t>
              </a:r>
              <a:r>
                <a:rPr sz="1350" b="1" spc="280" dirty="0">
                  <a:solidFill>
                    <a:srgbClr val="FFFFFF"/>
                  </a:solidFill>
                  <a:latin typeface="VeluxGothic-Black"/>
                  <a:cs typeface="VeluxGothic-Black"/>
                </a:rPr>
                <a:t> </a:t>
              </a:r>
              <a:r>
                <a:rPr sz="1350" b="1" spc="10" dirty="0">
                  <a:solidFill>
                    <a:srgbClr val="FFFFFF"/>
                  </a:solidFill>
                  <a:latin typeface="VeluxGothic-Black"/>
                  <a:cs typeface="VeluxGothic-Black"/>
                </a:rPr>
                <a:t>PRODUKTIVITU?</a:t>
              </a:r>
              <a:endParaRPr sz="1350">
                <a:latin typeface="VeluxGothic-Black"/>
                <a:cs typeface="VeluxGothic-Black"/>
              </a:endParaRPr>
            </a:p>
          </p:txBody>
        </p:sp>
        <p:sp>
          <p:nvSpPr>
            <p:cNvPr id="120" name="object 87">
              <a:extLst>
                <a:ext uri="{FF2B5EF4-FFF2-40B4-BE49-F238E27FC236}">
                  <a16:creationId xmlns:a16="http://schemas.microsoft.com/office/drawing/2014/main" id="{4630C160-E0F4-4309-8D09-C5F6AA61C0F4}"/>
                </a:ext>
              </a:extLst>
            </p:cNvPr>
            <p:cNvSpPr/>
            <p:nvPr/>
          </p:nvSpPr>
          <p:spPr>
            <a:xfrm>
              <a:off x="1242692" y="7094256"/>
              <a:ext cx="0" cy="455295"/>
            </a:xfrm>
            <a:custGeom>
              <a:avLst/>
              <a:gdLst/>
              <a:ahLst/>
              <a:cxnLst/>
              <a:rect l="l" t="t" r="r" b="b"/>
              <a:pathLst>
                <a:path h="455295">
                  <a:moveTo>
                    <a:pt x="0" y="0"/>
                  </a:moveTo>
                  <a:lnTo>
                    <a:pt x="0" y="455041"/>
                  </a:lnTo>
                </a:path>
              </a:pathLst>
            </a:custGeom>
            <a:ln w="13970">
              <a:solidFill>
                <a:srgbClr val="000000"/>
              </a:solidFill>
            </a:ln>
          </p:spPr>
          <p:txBody>
            <a:bodyPr wrap="square" lIns="0" tIns="0" rIns="0" bIns="0" rtlCol="0"/>
            <a:lstStyle/>
            <a:p>
              <a:endParaRPr/>
            </a:p>
          </p:txBody>
        </p:sp>
        <p:sp>
          <p:nvSpPr>
            <p:cNvPr id="121" name="object 88">
              <a:extLst>
                <a:ext uri="{FF2B5EF4-FFF2-40B4-BE49-F238E27FC236}">
                  <a16:creationId xmlns:a16="http://schemas.microsoft.com/office/drawing/2014/main" id="{130D9EC8-2E95-402E-8543-2E01A17DB391}"/>
                </a:ext>
              </a:extLst>
            </p:cNvPr>
            <p:cNvSpPr/>
            <p:nvPr/>
          </p:nvSpPr>
          <p:spPr>
            <a:xfrm>
              <a:off x="1221689" y="7527226"/>
              <a:ext cx="42011" cy="42024"/>
            </a:xfrm>
            <a:prstGeom prst="rect">
              <a:avLst/>
            </a:prstGeom>
            <a:blipFill>
              <a:blip r:embed="rId11" cstate="print"/>
              <a:stretch>
                <a:fillRect/>
              </a:stretch>
            </a:blipFill>
          </p:spPr>
          <p:txBody>
            <a:bodyPr wrap="square" lIns="0" tIns="0" rIns="0" bIns="0" rtlCol="0"/>
            <a:lstStyle/>
            <a:p>
              <a:endParaRPr/>
            </a:p>
          </p:txBody>
        </p:sp>
        <p:sp>
          <p:nvSpPr>
            <p:cNvPr id="122" name="object 89">
              <a:extLst>
                <a:ext uri="{FF2B5EF4-FFF2-40B4-BE49-F238E27FC236}">
                  <a16:creationId xmlns:a16="http://schemas.microsoft.com/office/drawing/2014/main" id="{21D42C00-29C5-4E25-A84D-0E63D9185B65}"/>
                </a:ext>
              </a:extLst>
            </p:cNvPr>
            <p:cNvSpPr/>
            <p:nvPr/>
          </p:nvSpPr>
          <p:spPr>
            <a:xfrm>
              <a:off x="1963901"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123" name="object 90">
              <a:extLst>
                <a:ext uri="{FF2B5EF4-FFF2-40B4-BE49-F238E27FC236}">
                  <a16:creationId xmlns:a16="http://schemas.microsoft.com/office/drawing/2014/main" id="{C35040F7-45BE-491A-AA53-205675E7EDDA}"/>
                </a:ext>
              </a:extLst>
            </p:cNvPr>
            <p:cNvSpPr/>
            <p:nvPr/>
          </p:nvSpPr>
          <p:spPr>
            <a:xfrm>
              <a:off x="1942896" y="7527035"/>
              <a:ext cx="42011" cy="42011"/>
            </a:xfrm>
            <a:prstGeom prst="rect">
              <a:avLst/>
            </a:prstGeom>
            <a:blipFill>
              <a:blip r:embed="rId12" cstate="print"/>
              <a:stretch>
                <a:fillRect/>
              </a:stretch>
            </a:blipFill>
          </p:spPr>
          <p:txBody>
            <a:bodyPr wrap="square" lIns="0" tIns="0" rIns="0" bIns="0" rtlCol="0"/>
            <a:lstStyle/>
            <a:p>
              <a:endParaRPr/>
            </a:p>
          </p:txBody>
        </p:sp>
        <p:sp>
          <p:nvSpPr>
            <p:cNvPr id="124" name="object 91">
              <a:extLst>
                <a:ext uri="{FF2B5EF4-FFF2-40B4-BE49-F238E27FC236}">
                  <a16:creationId xmlns:a16="http://schemas.microsoft.com/office/drawing/2014/main" id="{D862F68F-33CB-418B-B46E-62815EAC813F}"/>
                </a:ext>
              </a:extLst>
            </p:cNvPr>
            <p:cNvSpPr/>
            <p:nvPr/>
          </p:nvSpPr>
          <p:spPr>
            <a:xfrm>
              <a:off x="2690341"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125" name="object 92">
              <a:extLst>
                <a:ext uri="{FF2B5EF4-FFF2-40B4-BE49-F238E27FC236}">
                  <a16:creationId xmlns:a16="http://schemas.microsoft.com/office/drawing/2014/main" id="{0E6A63DC-DE66-4569-BBEF-5C21D428E41A}"/>
                </a:ext>
              </a:extLst>
            </p:cNvPr>
            <p:cNvSpPr/>
            <p:nvPr/>
          </p:nvSpPr>
          <p:spPr>
            <a:xfrm>
              <a:off x="2669324" y="7527035"/>
              <a:ext cx="42024" cy="42011"/>
            </a:xfrm>
            <a:prstGeom prst="rect">
              <a:avLst/>
            </a:prstGeom>
            <a:blipFill>
              <a:blip r:embed="rId12" cstate="print"/>
              <a:stretch>
                <a:fillRect/>
              </a:stretch>
            </a:blipFill>
          </p:spPr>
          <p:txBody>
            <a:bodyPr wrap="square" lIns="0" tIns="0" rIns="0" bIns="0" rtlCol="0"/>
            <a:lstStyle/>
            <a:p>
              <a:endParaRPr/>
            </a:p>
          </p:txBody>
        </p:sp>
        <p:sp>
          <p:nvSpPr>
            <p:cNvPr id="126" name="object 93">
              <a:extLst>
                <a:ext uri="{FF2B5EF4-FFF2-40B4-BE49-F238E27FC236}">
                  <a16:creationId xmlns:a16="http://schemas.microsoft.com/office/drawing/2014/main" id="{BF21F989-B56B-41DA-B9CB-0C01400E83E0}"/>
                </a:ext>
              </a:extLst>
            </p:cNvPr>
            <p:cNvSpPr/>
            <p:nvPr/>
          </p:nvSpPr>
          <p:spPr>
            <a:xfrm>
              <a:off x="3416781"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127" name="object 94">
              <a:extLst>
                <a:ext uri="{FF2B5EF4-FFF2-40B4-BE49-F238E27FC236}">
                  <a16:creationId xmlns:a16="http://schemas.microsoft.com/office/drawing/2014/main" id="{DBE9550B-FABE-4E24-A556-92962A8AE9CB}"/>
                </a:ext>
              </a:extLst>
            </p:cNvPr>
            <p:cNvSpPr/>
            <p:nvPr/>
          </p:nvSpPr>
          <p:spPr>
            <a:xfrm>
              <a:off x="3395776" y="7527035"/>
              <a:ext cx="42011" cy="42011"/>
            </a:xfrm>
            <a:prstGeom prst="rect">
              <a:avLst/>
            </a:prstGeom>
            <a:blipFill>
              <a:blip r:embed="rId13" cstate="print"/>
              <a:stretch>
                <a:fillRect/>
              </a:stretch>
            </a:blipFill>
          </p:spPr>
          <p:txBody>
            <a:bodyPr wrap="square" lIns="0" tIns="0" rIns="0" bIns="0" rtlCol="0"/>
            <a:lstStyle/>
            <a:p>
              <a:endParaRPr/>
            </a:p>
          </p:txBody>
        </p:sp>
        <p:sp>
          <p:nvSpPr>
            <p:cNvPr id="128" name="object 95">
              <a:extLst>
                <a:ext uri="{FF2B5EF4-FFF2-40B4-BE49-F238E27FC236}">
                  <a16:creationId xmlns:a16="http://schemas.microsoft.com/office/drawing/2014/main" id="{81AE317D-E58A-4B3E-9A07-D9D61C457E14}"/>
                </a:ext>
              </a:extLst>
            </p:cNvPr>
            <p:cNvSpPr/>
            <p:nvPr/>
          </p:nvSpPr>
          <p:spPr>
            <a:xfrm>
              <a:off x="4143221"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129" name="object 96">
              <a:extLst>
                <a:ext uri="{FF2B5EF4-FFF2-40B4-BE49-F238E27FC236}">
                  <a16:creationId xmlns:a16="http://schemas.microsoft.com/office/drawing/2014/main" id="{7A8CC8DD-88B8-46C1-BD35-376C3507D607}"/>
                </a:ext>
              </a:extLst>
            </p:cNvPr>
            <p:cNvSpPr/>
            <p:nvPr/>
          </p:nvSpPr>
          <p:spPr>
            <a:xfrm>
              <a:off x="4122204" y="7527035"/>
              <a:ext cx="42024" cy="42011"/>
            </a:xfrm>
            <a:prstGeom prst="rect">
              <a:avLst/>
            </a:prstGeom>
            <a:blipFill>
              <a:blip r:embed="rId14" cstate="print"/>
              <a:stretch>
                <a:fillRect/>
              </a:stretch>
            </a:blipFill>
          </p:spPr>
          <p:txBody>
            <a:bodyPr wrap="square" lIns="0" tIns="0" rIns="0" bIns="0" rtlCol="0"/>
            <a:lstStyle/>
            <a:p>
              <a:endParaRPr/>
            </a:p>
          </p:txBody>
        </p:sp>
        <p:sp>
          <p:nvSpPr>
            <p:cNvPr id="130" name="object 97">
              <a:extLst>
                <a:ext uri="{FF2B5EF4-FFF2-40B4-BE49-F238E27FC236}">
                  <a16:creationId xmlns:a16="http://schemas.microsoft.com/office/drawing/2014/main" id="{18B578B9-FEAA-4AFA-871D-5B57A4EAFA2A}"/>
                </a:ext>
              </a:extLst>
            </p:cNvPr>
            <p:cNvSpPr/>
            <p:nvPr/>
          </p:nvSpPr>
          <p:spPr>
            <a:xfrm>
              <a:off x="4869661"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131" name="object 98">
              <a:extLst>
                <a:ext uri="{FF2B5EF4-FFF2-40B4-BE49-F238E27FC236}">
                  <a16:creationId xmlns:a16="http://schemas.microsoft.com/office/drawing/2014/main" id="{14F5B7D5-24D1-4A67-BA06-924BAC5A5914}"/>
                </a:ext>
              </a:extLst>
            </p:cNvPr>
            <p:cNvSpPr/>
            <p:nvPr/>
          </p:nvSpPr>
          <p:spPr>
            <a:xfrm>
              <a:off x="4848656" y="7527035"/>
              <a:ext cx="42011" cy="42011"/>
            </a:xfrm>
            <a:prstGeom prst="rect">
              <a:avLst/>
            </a:prstGeom>
            <a:blipFill>
              <a:blip r:embed="rId12" cstate="print"/>
              <a:stretch>
                <a:fillRect/>
              </a:stretch>
            </a:blipFill>
          </p:spPr>
          <p:txBody>
            <a:bodyPr wrap="square" lIns="0" tIns="0" rIns="0" bIns="0" rtlCol="0"/>
            <a:lstStyle/>
            <a:p>
              <a:endParaRPr/>
            </a:p>
          </p:txBody>
        </p:sp>
        <p:sp>
          <p:nvSpPr>
            <p:cNvPr id="132" name="object 99">
              <a:extLst>
                <a:ext uri="{FF2B5EF4-FFF2-40B4-BE49-F238E27FC236}">
                  <a16:creationId xmlns:a16="http://schemas.microsoft.com/office/drawing/2014/main" id="{E690C67A-EDD4-46A2-A685-693A3FD60682}"/>
                </a:ext>
              </a:extLst>
            </p:cNvPr>
            <p:cNvSpPr/>
            <p:nvPr/>
          </p:nvSpPr>
          <p:spPr>
            <a:xfrm>
              <a:off x="5596101"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133" name="object 100">
              <a:extLst>
                <a:ext uri="{FF2B5EF4-FFF2-40B4-BE49-F238E27FC236}">
                  <a16:creationId xmlns:a16="http://schemas.microsoft.com/office/drawing/2014/main" id="{C8086722-45CB-4E55-B777-186DF9628A6E}"/>
                </a:ext>
              </a:extLst>
            </p:cNvPr>
            <p:cNvSpPr/>
            <p:nvPr/>
          </p:nvSpPr>
          <p:spPr>
            <a:xfrm>
              <a:off x="5575084" y="7527035"/>
              <a:ext cx="42024" cy="42011"/>
            </a:xfrm>
            <a:prstGeom prst="rect">
              <a:avLst/>
            </a:prstGeom>
            <a:blipFill>
              <a:blip r:embed="rId14" cstate="print"/>
              <a:stretch>
                <a:fillRect/>
              </a:stretch>
            </a:blipFill>
          </p:spPr>
          <p:txBody>
            <a:bodyPr wrap="square" lIns="0" tIns="0" rIns="0" bIns="0" rtlCol="0"/>
            <a:lstStyle/>
            <a:p>
              <a:endParaRPr/>
            </a:p>
          </p:txBody>
        </p:sp>
        <p:sp>
          <p:nvSpPr>
            <p:cNvPr id="134" name="object 101">
              <a:extLst>
                <a:ext uri="{FF2B5EF4-FFF2-40B4-BE49-F238E27FC236}">
                  <a16:creationId xmlns:a16="http://schemas.microsoft.com/office/drawing/2014/main" id="{40B04C56-D1BD-454D-ABB5-5FC5971DCCDF}"/>
                </a:ext>
              </a:extLst>
            </p:cNvPr>
            <p:cNvSpPr/>
            <p:nvPr/>
          </p:nvSpPr>
          <p:spPr>
            <a:xfrm>
              <a:off x="6322537" y="7094057"/>
              <a:ext cx="0" cy="455295"/>
            </a:xfrm>
            <a:custGeom>
              <a:avLst/>
              <a:gdLst/>
              <a:ahLst/>
              <a:cxnLst/>
              <a:rect l="l" t="t" r="r" b="b"/>
              <a:pathLst>
                <a:path h="455295">
                  <a:moveTo>
                    <a:pt x="0" y="0"/>
                  </a:moveTo>
                  <a:lnTo>
                    <a:pt x="0" y="455040"/>
                  </a:lnTo>
                </a:path>
              </a:pathLst>
            </a:custGeom>
            <a:ln w="13970">
              <a:solidFill>
                <a:srgbClr val="000000"/>
              </a:solidFill>
            </a:ln>
          </p:spPr>
          <p:txBody>
            <a:bodyPr wrap="square" lIns="0" tIns="0" rIns="0" bIns="0" rtlCol="0"/>
            <a:lstStyle/>
            <a:p>
              <a:endParaRPr/>
            </a:p>
          </p:txBody>
        </p:sp>
        <p:sp>
          <p:nvSpPr>
            <p:cNvPr id="135" name="object 102">
              <a:extLst>
                <a:ext uri="{FF2B5EF4-FFF2-40B4-BE49-F238E27FC236}">
                  <a16:creationId xmlns:a16="http://schemas.microsoft.com/office/drawing/2014/main" id="{E3A950D5-811B-4C65-845C-FB406297759F}"/>
                </a:ext>
              </a:extLst>
            </p:cNvPr>
            <p:cNvSpPr/>
            <p:nvPr/>
          </p:nvSpPr>
          <p:spPr>
            <a:xfrm>
              <a:off x="6301536" y="7527035"/>
              <a:ext cx="42011" cy="42011"/>
            </a:xfrm>
            <a:prstGeom prst="rect">
              <a:avLst/>
            </a:prstGeom>
            <a:blipFill>
              <a:blip r:embed="rId12" cstate="print"/>
              <a:stretch>
                <a:fillRect/>
              </a:stretch>
            </a:blipFill>
          </p:spPr>
          <p:txBody>
            <a:bodyPr wrap="square" lIns="0" tIns="0" rIns="0" bIns="0" rtlCol="0"/>
            <a:lstStyle/>
            <a:p>
              <a:endParaRPr/>
            </a:p>
          </p:txBody>
        </p:sp>
        <p:sp>
          <p:nvSpPr>
            <p:cNvPr id="136" name="object 103">
              <a:extLst>
                <a:ext uri="{FF2B5EF4-FFF2-40B4-BE49-F238E27FC236}">
                  <a16:creationId xmlns:a16="http://schemas.microsoft.com/office/drawing/2014/main" id="{A0D4904C-3A96-44AF-96A8-790E68C566E1}"/>
                </a:ext>
              </a:extLst>
            </p:cNvPr>
            <p:cNvSpPr/>
            <p:nvPr/>
          </p:nvSpPr>
          <p:spPr>
            <a:xfrm>
              <a:off x="1600681"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137" name="object 104">
              <a:extLst>
                <a:ext uri="{FF2B5EF4-FFF2-40B4-BE49-F238E27FC236}">
                  <a16:creationId xmlns:a16="http://schemas.microsoft.com/office/drawing/2014/main" id="{8050F516-B8EF-4746-8F76-E82A5E48B0EC}"/>
                </a:ext>
              </a:extLst>
            </p:cNvPr>
            <p:cNvSpPr/>
            <p:nvPr/>
          </p:nvSpPr>
          <p:spPr>
            <a:xfrm>
              <a:off x="1579676" y="7527226"/>
              <a:ext cx="42011" cy="42037"/>
            </a:xfrm>
            <a:prstGeom prst="rect">
              <a:avLst/>
            </a:prstGeom>
            <a:blipFill>
              <a:blip r:embed="rId13" cstate="print"/>
              <a:stretch>
                <a:fillRect/>
              </a:stretch>
            </a:blipFill>
          </p:spPr>
          <p:txBody>
            <a:bodyPr wrap="square" lIns="0" tIns="0" rIns="0" bIns="0" rtlCol="0"/>
            <a:lstStyle/>
            <a:p>
              <a:endParaRPr/>
            </a:p>
          </p:txBody>
        </p:sp>
        <p:sp>
          <p:nvSpPr>
            <p:cNvPr id="138" name="object 105">
              <a:extLst>
                <a:ext uri="{FF2B5EF4-FFF2-40B4-BE49-F238E27FC236}">
                  <a16:creationId xmlns:a16="http://schemas.microsoft.com/office/drawing/2014/main" id="{358AEEEB-EDEF-441D-A0E3-D9F49F045878}"/>
                </a:ext>
              </a:extLst>
            </p:cNvPr>
            <p:cNvSpPr/>
            <p:nvPr/>
          </p:nvSpPr>
          <p:spPr>
            <a:xfrm>
              <a:off x="2327121"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139" name="object 106">
              <a:extLst>
                <a:ext uri="{FF2B5EF4-FFF2-40B4-BE49-F238E27FC236}">
                  <a16:creationId xmlns:a16="http://schemas.microsoft.com/office/drawing/2014/main" id="{111A4FEB-0BDB-41D9-A3AA-229772AA28F6}"/>
                </a:ext>
              </a:extLst>
            </p:cNvPr>
            <p:cNvSpPr/>
            <p:nvPr/>
          </p:nvSpPr>
          <p:spPr>
            <a:xfrm>
              <a:off x="2306104" y="7527226"/>
              <a:ext cx="42011" cy="42037"/>
            </a:xfrm>
            <a:prstGeom prst="rect">
              <a:avLst/>
            </a:prstGeom>
            <a:blipFill>
              <a:blip r:embed="rId12" cstate="print"/>
              <a:stretch>
                <a:fillRect/>
              </a:stretch>
            </a:blipFill>
          </p:spPr>
          <p:txBody>
            <a:bodyPr wrap="square" lIns="0" tIns="0" rIns="0" bIns="0" rtlCol="0"/>
            <a:lstStyle/>
            <a:p>
              <a:endParaRPr/>
            </a:p>
          </p:txBody>
        </p:sp>
        <p:sp>
          <p:nvSpPr>
            <p:cNvPr id="140" name="object 107">
              <a:extLst>
                <a:ext uri="{FF2B5EF4-FFF2-40B4-BE49-F238E27FC236}">
                  <a16:creationId xmlns:a16="http://schemas.microsoft.com/office/drawing/2014/main" id="{58099BFB-B30C-4B44-80A3-B74954E4DEB0}"/>
                </a:ext>
              </a:extLst>
            </p:cNvPr>
            <p:cNvSpPr/>
            <p:nvPr/>
          </p:nvSpPr>
          <p:spPr>
            <a:xfrm>
              <a:off x="3053561"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141" name="object 108">
              <a:extLst>
                <a:ext uri="{FF2B5EF4-FFF2-40B4-BE49-F238E27FC236}">
                  <a16:creationId xmlns:a16="http://schemas.microsoft.com/office/drawing/2014/main" id="{F1989CEB-E022-480F-9BF5-D0E2F9008595}"/>
                </a:ext>
              </a:extLst>
            </p:cNvPr>
            <p:cNvSpPr/>
            <p:nvPr/>
          </p:nvSpPr>
          <p:spPr>
            <a:xfrm>
              <a:off x="3032544" y="7527226"/>
              <a:ext cx="42024" cy="42037"/>
            </a:xfrm>
            <a:prstGeom prst="rect">
              <a:avLst/>
            </a:prstGeom>
            <a:blipFill>
              <a:blip r:embed="rId12" cstate="print"/>
              <a:stretch>
                <a:fillRect/>
              </a:stretch>
            </a:blipFill>
          </p:spPr>
          <p:txBody>
            <a:bodyPr wrap="square" lIns="0" tIns="0" rIns="0" bIns="0" rtlCol="0"/>
            <a:lstStyle/>
            <a:p>
              <a:endParaRPr/>
            </a:p>
          </p:txBody>
        </p:sp>
        <p:sp>
          <p:nvSpPr>
            <p:cNvPr id="142" name="object 109">
              <a:extLst>
                <a:ext uri="{FF2B5EF4-FFF2-40B4-BE49-F238E27FC236}">
                  <a16:creationId xmlns:a16="http://schemas.microsoft.com/office/drawing/2014/main" id="{5D635DA8-1705-4F52-A73B-F7820AF4F100}"/>
                </a:ext>
              </a:extLst>
            </p:cNvPr>
            <p:cNvSpPr/>
            <p:nvPr/>
          </p:nvSpPr>
          <p:spPr>
            <a:xfrm>
              <a:off x="3780001"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143" name="object 110">
              <a:extLst>
                <a:ext uri="{FF2B5EF4-FFF2-40B4-BE49-F238E27FC236}">
                  <a16:creationId xmlns:a16="http://schemas.microsoft.com/office/drawing/2014/main" id="{B9C30077-267A-43D5-BBD0-1AB2D9EFFE68}"/>
                </a:ext>
              </a:extLst>
            </p:cNvPr>
            <p:cNvSpPr/>
            <p:nvPr/>
          </p:nvSpPr>
          <p:spPr>
            <a:xfrm>
              <a:off x="3758984" y="7527226"/>
              <a:ext cx="42011" cy="42037"/>
            </a:xfrm>
            <a:prstGeom prst="rect">
              <a:avLst/>
            </a:prstGeom>
            <a:blipFill>
              <a:blip r:embed="rId12" cstate="print"/>
              <a:stretch>
                <a:fillRect/>
              </a:stretch>
            </a:blipFill>
          </p:spPr>
          <p:txBody>
            <a:bodyPr wrap="square" lIns="0" tIns="0" rIns="0" bIns="0" rtlCol="0"/>
            <a:lstStyle/>
            <a:p>
              <a:endParaRPr/>
            </a:p>
          </p:txBody>
        </p:sp>
        <p:sp>
          <p:nvSpPr>
            <p:cNvPr id="144" name="object 111">
              <a:extLst>
                <a:ext uri="{FF2B5EF4-FFF2-40B4-BE49-F238E27FC236}">
                  <a16:creationId xmlns:a16="http://schemas.microsoft.com/office/drawing/2014/main" id="{551440F4-7270-4597-9810-2463B3484821}"/>
                </a:ext>
              </a:extLst>
            </p:cNvPr>
            <p:cNvSpPr/>
            <p:nvPr/>
          </p:nvSpPr>
          <p:spPr>
            <a:xfrm>
              <a:off x="4506441"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145" name="object 112">
              <a:extLst>
                <a:ext uri="{FF2B5EF4-FFF2-40B4-BE49-F238E27FC236}">
                  <a16:creationId xmlns:a16="http://schemas.microsoft.com/office/drawing/2014/main" id="{D449F0A8-B91D-48F2-A3D8-D6CC8DF6E3BE}"/>
                </a:ext>
              </a:extLst>
            </p:cNvPr>
            <p:cNvSpPr/>
            <p:nvPr/>
          </p:nvSpPr>
          <p:spPr>
            <a:xfrm>
              <a:off x="4485424" y="7527226"/>
              <a:ext cx="42024" cy="42037"/>
            </a:xfrm>
            <a:prstGeom prst="rect">
              <a:avLst/>
            </a:prstGeom>
            <a:blipFill>
              <a:blip r:embed="rId12" cstate="print"/>
              <a:stretch>
                <a:fillRect/>
              </a:stretch>
            </a:blipFill>
          </p:spPr>
          <p:txBody>
            <a:bodyPr wrap="square" lIns="0" tIns="0" rIns="0" bIns="0" rtlCol="0"/>
            <a:lstStyle/>
            <a:p>
              <a:endParaRPr/>
            </a:p>
          </p:txBody>
        </p:sp>
        <p:sp>
          <p:nvSpPr>
            <p:cNvPr id="146" name="object 113">
              <a:extLst>
                <a:ext uri="{FF2B5EF4-FFF2-40B4-BE49-F238E27FC236}">
                  <a16:creationId xmlns:a16="http://schemas.microsoft.com/office/drawing/2014/main" id="{092314A5-426E-4311-87A6-BA3998E8BF68}"/>
                </a:ext>
              </a:extLst>
            </p:cNvPr>
            <p:cNvSpPr/>
            <p:nvPr/>
          </p:nvSpPr>
          <p:spPr>
            <a:xfrm>
              <a:off x="5232881"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147" name="object 114">
              <a:extLst>
                <a:ext uri="{FF2B5EF4-FFF2-40B4-BE49-F238E27FC236}">
                  <a16:creationId xmlns:a16="http://schemas.microsoft.com/office/drawing/2014/main" id="{F0E532B6-C40D-4B0E-8E9A-0F7AE40007E9}"/>
                </a:ext>
              </a:extLst>
            </p:cNvPr>
            <p:cNvSpPr/>
            <p:nvPr/>
          </p:nvSpPr>
          <p:spPr>
            <a:xfrm>
              <a:off x="5211864" y="7527226"/>
              <a:ext cx="42011" cy="42037"/>
            </a:xfrm>
            <a:prstGeom prst="rect">
              <a:avLst/>
            </a:prstGeom>
            <a:blipFill>
              <a:blip r:embed="rId13" cstate="print"/>
              <a:stretch>
                <a:fillRect/>
              </a:stretch>
            </a:blipFill>
          </p:spPr>
          <p:txBody>
            <a:bodyPr wrap="square" lIns="0" tIns="0" rIns="0" bIns="0" rtlCol="0"/>
            <a:lstStyle/>
            <a:p>
              <a:endParaRPr/>
            </a:p>
          </p:txBody>
        </p:sp>
        <p:sp>
          <p:nvSpPr>
            <p:cNvPr id="148" name="object 115">
              <a:extLst>
                <a:ext uri="{FF2B5EF4-FFF2-40B4-BE49-F238E27FC236}">
                  <a16:creationId xmlns:a16="http://schemas.microsoft.com/office/drawing/2014/main" id="{313E630B-4C21-4F6C-BFF9-AC807D9F6BC0}"/>
                </a:ext>
              </a:extLst>
            </p:cNvPr>
            <p:cNvSpPr/>
            <p:nvPr/>
          </p:nvSpPr>
          <p:spPr>
            <a:xfrm>
              <a:off x="5959321" y="7309056"/>
              <a:ext cx="0" cy="240665"/>
            </a:xfrm>
            <a:custGeom>
              <a:avLst/>
              <a:gdLst/>
              <a:ahLst/>
              <a:cxnLst/>
              <a:rect l="l" t="t" r="r" b="b"/>
              <a:pathLst>
                <a:path h="240665">
                  <a:moveTo>
                    <a:pt x="0" y="0"/>
                  </a:moveTo>
                  <a:lnTo>
                    <a:pt x="0" y="240245"/>
                  </a:lnTo>
                </a:path>
              </a:pathLst>
            </a:custGeom>
            <a:ln w="13970">
              <a:solidFill>
                <a:srgbClr val="000000"/>
              </a:solidFill>
            </a:ln>
          </p:spPr>
          <p:txBody>
            <a:bodyPr wrap="square" lIns="0" tIns="0" rIns="0" bIns="0" rtlCol="0"/>
            <a:lstStyle/>
            <a:p>
              <a:endParaRPr/>
            </a:p>
          </p:txBody>
        </p:sp>
        <p:sp>
          <p:nvSpPr>
            <p:cNvPr id="149" name="object 116">
              <a:extLst>
                <a:ext uri="{FF2B5EF4-FFF2-40B4-BE49-F238E27FC236}">
                  <a16:creationId xmlns:a16="http://schemas.microsoft.com/office/drawing/2014/main" id="{38AD3F99-2D8B-4144-B496-2A23D1457BE9}"/>
                </a:ext>
              </a:extLst>
            </p:cNvPr>
            <p:cNvSpPr/>
            <p:nvPr/>
          </p:nvSpPr>
          <p:spPr>
            <a:xfrm>
              <a:off x="5938304" y="7527226"/>
              <a:ext cx="42036" cy="42037"/>
            </a:xfrm>
            <a:prstGeom prst="rect">
              <a:avLst/>
            </a:prstGeom>
            <a:blipFill>
              <a:blip r:embed="rId12" cstate="print"/>
              <a:stretch>
                <a:fillRect/>
              </a:stretch>
            </a:blipFill>
          </p:spPr>
          <p:txBody>
            <a:bodyPr wrap="square" lIns="0" tIns="0" rIns="0" bIns="0" rtlCol="0"/>
            <a:lstStyle/>
            <a:p>
              <a:endParaRPr/>
            </a:p>
          </p:txBody>
        </p:sp>
        <p:sp>
          <p:nvSpPr>
            <p:cNvPr id="150" name="object 117">
              <a:extLst>
                <a:ext uri="{FF2B5EF4-FFF2-40B4-BE49-F238E27FC236}">
                  <a16:creationId xmlns:a16="http://schemas.microsoft.com/office/drawing/2014/main" id="{56D4AD31-277C-4B10-95E4-EE328F6B26C0}"/>
                </a:ext>
              </a:extLst>
            </p:cNvPr>
            <p:cNvSpPr/>
            <p:nvPr/>
          </p:nvSpPr>
          <p:spPr>
            <a:xfrm>
              <a:off x="986001" y="9462348"/>
              <a:ext cx="5588000" cy="0"/>
            </a:xfrm>
            <a:custGeom>
              <a:avLst/>
              <a:gdLst/>
              <a:ahLst/>
              <a:cxnLst/>
              <a:rect l="l" t="t" r="r" b="b"/>
              <a:pathLst>
                <a:path w="5588000">
                  <a:moveTo>
                    <a:pt x="0" y="0"/>
                  </a:moveTo>
                  <a:lnTo>
                    <a:pt x="5588000" y="0"/>
                  </a:lnTo>
                </a:path>
              </a:pathLst>
            </a:custGeom>
            <a:ln w="20955">
              <a:solidFill>
                <a:srgbClr val="000000"/>
              </a:solidFill>
            </a:ln>
          </p:spPr>
          <p:txBody>
            <a:bodyPr wrap="square" lIns="0" tIns="0" rIns="0" bIns="0" rtlCol="0"/>
            <a:lstStyle/>
            <a:p>
              <a:endParaRPr/>
            </a:p>
          </p:txBody>
        </p:sp>
        <p:sp>
          <p:nvSpPr>
            <p:cNvPr id="151" name="object 118">
              <a:extLst>
                <a:ext uri="{FF2B5EF4-FFF2-40B4-BE49-F238E27FC236}">
                  <a16:creationId xmlns:a16="http://schemas.microsoft.com/office/drawing/2014/main" id="{02EB4ABE-5C87-4C62-8023-09D24550A3B5}"/>
                </a:ext>
              </a:extLst>
            </p:cNvPr>
            <p:cNvSpPr txBox="1"/>
            <p:nvPr/>
          </p:nvSpPr>
          <p:spPr>
            <a:xfrm>
              <a:off x="1171359" y="7595960"/>
              <a:ext cx="1428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4</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2" name="object 119">
              <a:extLst>
                <a:ext uri="{FF2B5EF4-FFF2-40B4-BE49-F238E27FC236}">
                  <a16:creationId xmlns:a16="http://schemas.microsoft.com/office/drawing/2014/main" id="{3CA068A3-AC94-4C15-AD7C-D2268FB226DA}"/>
                </a:ext>
              </a:extLst>
            </p:cNvPr>
            <p:cNvSpPr txBox="1"/>
            <p:nvPr/>
          </p:nvSpPr>
          <p:spPr>
            <a:xfrm>
              <a:off x="1530572"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5</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3" name="object 120">
              <a:extLst>
                <a:ext uri="{FF2B5EF4-FFF2-40B4-BE49-F238E27FC236}">
                  <a16:creationId xmlns:a16="http://schemas.microsoft.com/office/drawing/2014/main" id="{D45A8EEF-D601-4457-AD40-8417398732FC}"/>
                </a:ext>
              </a:extLst>
            </p:cNvPr>
            <p:cNvSpPr txBox="1"/>
            <p:nvPr/>
          </p:nvSpPr>
          <p:spPr>
            <a:xfrm>
              <a:off x="1892874" y="7595960"/>
              <a:ext cx="14160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6</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4" name="object 121">
              <a:extLst>
                <a:ext uri="{FF2B5EF4-FFF2-40B4-BE49-F238E27FC236}">
                  <a16:creationId xmlns:a16="http://schemas.microsoft.com/office/drawing/2014/main" id="{7605E249-3E08-48BB-8ADE-CD97ADE93F98}"/>
                </a:ext>
              </a:extLst>
            </p:cNvPr>
            <p:cNvSpPr txBox="1"/>
            <p:nvPr/>
          </p:nvSpPr>
          <p:spPr>
            <a:xfrm>
              <a:off x="2257044"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5</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5" name="object 122">
              <a:extLst>
                <a:ext uri="{FF2B5EF4-FFF2-40B4-BE49-F238E27FC236}">
                  <a16:creationId xmlns:a16="http://schemas.microsoft.com/office/drawing/2014/main" id="{200B4028-62E9-4114-9597-0A8A19B2B5A7}"/>
                </a:ext>
              </a:extLst>
            </p:cNvPr>
            <p:cNvSpPr txBox="1"/>
            <p:nvPr/>
          </p:nvSpPr>
          <p:spPr>
            <a:xfrm>
              <a:off x="2620248"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5</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6" name="object 123">
              <a:extLst>
                <a:ext uri="{FF2B5EF4-FFF2-40B4-BE49-F238E27FC236}">
                  <a16:creationId xmlns:a16="http://schemas.microsoft.com/office/drawing/2014/main" id="{F5517743-7608-41E4-9176-0B68C0B702A9}"/>
                </a:ext>
              </a:extLst>
            </p:cNvPr>
            <p:cNvSpPr txBox="1"/>
            <p:nvPr/>
          </p:nvSpPr>
          <p:spPr>
            <a:xfrm>
              <a:off x="2984610"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7</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7" name="object 124">
              <a:extLst>
                <a:ext uri="{FF2B5EF4-FFF2-40B4-BE49-F238E27FC236}">
                  <a16:creationId xmlns:a16="http://schemas.microsoft.com/office/drawing/2014/main" id="{42519A80-92A3-4268-B88C-BEA49794A936}"/>
                </a:ext>
              </a:extLst>
            </p:cNvPr>
            <p:cNvSpPr txBox="1"/>
            <p:nvPr/>
          </p:nvSpPr>
          <p:spPr>
            <a:xfrm>
              <a:off x="3345819" y="7595960"/>
              <a:ext cx="1428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4</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8" name="object 125">
              <a:extLst>
                <a:ext uri="{FF2B5EF4-FFF2-40B4-BE49-F238E27FC236}">
                  <a16:creationId xmlns:a16="http://schemas.microsoft.com/office/drawing/2014/main" id="{4C8E4CF5-EE1A-47D1-9D8A-716B588A3745}"/>
                </a:ext>
              </a:extLst>
            </p:cNvPr>
            <p:cNvSpPr txBox="1"/>
            <p:nvPr/>
          </p:nvSpPr>
          <p:spPr>
            <a:xfrm>
              <a:off x="3711597"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59" name="object 126">
              <a:extLst>
                <a:ext uri="{FF2B5EF4-FFF2-40B4-BE49-F238E27FC236}">
                  <a16:creationId xmlns:a16="http://schemas.microsoft.com/office/drawing/2014/main" id="{0C7C9E39-E2EB-46D8-B8CE-11A54DAB9DAD}"/>
                </a:ext>
              </a:extLst>
            </p:cNvPr>
            <p:cNvSpPr txBox="1"/>
            <p:nvPr/>
          </p:nvSpPr>
          <p:spPr>
            <a:xfrm>
              <a:off x="4078147" y="7595960"/>
              <a:ext cx="13271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0" name="object 127">
              <a:extLst>
                <a:ext uri="{FF2B5EF4-FFF2-40B4-BE49-F238E27FC236}">
                  <a16:creationId xmlns:a16="http://schemas.microsoft.com/office/drawing/2014/main" id="{6189F00E-6EFB-4828-A364-5A00DD6919F6}"/>
                </a:ext>
              </a:extLst>
            </p:cNvPr>
            <p:cNvSpPr txBox="1"/>
            <p:nvPr/>
          </p:nvSpPr>
          <p:spPr>
            <a:xfrm>
              <a:off x="4438648"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1" name="object 128">
              <a:extLst>
                <a:ext uri="{FF2B5EF4-FFF2-40B4-BE49-F238E27FC236}">
                  <a16:creationId xmlns:a16="http://schemas.microsoft.com/office/drawing/2014/main" id="{D95FBAD7-1D7B-4AD3-8C07-382951F896FD}"/>
                </a:ext>
              </a:extLst>
            </p:cNvPr>
            <p:cNvSpPr txBox="1"/>
            <p:nvPr/>
          </p:nvSpPr>
          <p:spPr>
            <a:xfrm>
              <a:off x="4801530"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2" name="object 129">
              <a:extLst>
                <a:ext uri="{FF2B5EF4-FFF2-40B4-BE49-F238E27FC236}">
                  <a16:creationId xmlns:a16="http://schemas.microsoft.com/office/drawing/2014/main" id="{1BE2F6D6-7F5E-42CF-B0B9-C6039A8E969E}"/>
                </a:ext>
              </a:extLst>
            </p:cNvPr>
            <p:cNvSpPr txBox="1"/>
            <p:nvPr/>
          </p:nvSpPr>
          <p:spPr>
            <a:xfrm>
              <a:off x="5165056" y="7595960"/>
              <a:ext cx="1397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3" name="object 130">
              <a:extLst>
                <a:ext uri="{FF2B5EF4-FFF2-40B4-BE49-F238E27FC236}">
                  <a16:creationId xmlns:a16="http://schemas.microsoft.com/office/drawing/2014/main" id="{16772D82-82EA-4FE3-AC9C-99C6D3D8C7FE}"/>
                </a:ext>
              </a:extLst>
            </p:cNvPr>
            <p:cNvSpPr txBox="1"/>
            <p:nvPr/>
          </p:nvSpPr>
          <p:spPr>
            <a:xfrm>
              <a:off x="5529225"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4" name="object 131">
              <a:extLst>
                <a:ext uri="{FF2B5EF4-FFF2-40B4-BE49-F238E27FC236}">
                  <a16:creationId xmlns:a16="http://schemas.microsoft.com/office/drawing/2014/main" id="{7403612D-53F2-46A4-956F-0114FF12338F}"/>
                </a:ext>
              </a:extLst>
            </p:cNvPr>
            <p:cNvSpPr txBox="1"/>
            <p:nvPr/>
          </p:nvSpPr>
          <p:spPr>
            <a:xfrm>
              <a:off x="5892751"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5" name="object 132">
              <a:extLst>
                <a:ext uri="{FF2B5EF4-FFF2-40B4-BE49-F238E27FC236}">
                  <a16:creationId xmlns:a16="http://schemas.microsoft.com/office/drawing/2014/main" id="{9D2279E0-9068-4EEF-A416-6007AE8D9C83}"/>
                </a:ext>
              </a:extLst>
            </p:cNvPr>
            <p:cNvSpPr txBox="1"/>
            <p:nvPr/>
          </p:nvSpPr>
          <p:spPr>
            <a:xfrm>
              <a:off x="6256276" y="7595960"/>
              <a:ext cx="13843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3</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6" name="object 133">
              <a:extLst>
                <a:ext uri="{FF2B5EF4-FFF2-40B4-BE49-F238E27FC236}">
                  <a16:creationId xmlns:a16="http://schemas.microsoft.com/office/drawing/2014/main" id="{A9A1D528-B0A1-4D31-9563-8AD24899164C}"/>
                </a:ext>
              </a:extLst>
            </p:cNvPr>
            <p:cNvSpPr txBox="1"/>
            <p:nvPr/>
          </p:nvSpPr>
          <p:spPr>
            <a:xfrm>
              <a:off x="1151342" y="9270057"/>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7" name="object 134">
              <a:extLst>
                <a:ext uri="{FF2B5EF4-FFF2-40B4-BE49-F238E27FC236}">
                  <a16:creationId xmlns:a16="http://schemas.microsoft.com/office/drawing/2014/main" id="{C637FB4F-7333-486D-AAB2-E9FBDE009F43}"/>
                </a:ext>
              </a:extLst>
            </p:cNvPr>
            <p:cNvSpPr txBox="1"/>
            <p:nvPr/>
          </p:nvSpPr>
          <p:spPr>
            <a:xfrm>
              <a:off x="1153079" y="8974435"/>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17</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68" name="object 135">
              <a:extLst>
                <a:ext uri="{FF2B5EF4-FFF2-40B4-BE49-F238E27FC236}">
                  <a16:creationId xmlns:a16="http://schemas.microsoft.com/office/drawing/2014/main" id="{5199CCD1-7EC8-4A37-B593-9DAAA4844C5A}"/>
                </a:ext>
              </a:extLst>
            </p:cNvPr>
            <p:cNvSpPr txBox="1"/>
            <p:nvPr/>
          </p:nvSpPr>
          <p:spPr>
            <a:xfrm>
              <a:off x="1147608" y="8555492"/>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30</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169" name="object 136">
              <a:extLst>
                <a:ext uri="{FF2B5EF4-FFF2-40B4-BE49-F238E27FC236}">
                  <a16:creationId xmlns:a16="http://schemas.microsoft.com/office/drawing/2014/main" id="{81E1F7BB-36B8-47A9-BE48-D773C5D51DA1}"/>
                </a:ext>
              </a:extLst>
            </p:cNvPr>
            <p:cNvSpPr txBox="1"/>
            <p:nvPr/>
          </p:nvSpPr>
          <p:spPr>
            <a:xfrm>
              <a:off x="1149346" y="8038524"/>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32</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170" name="object 137">
              <a:extLst>
                <a:ext uri="{FF2B5EF4-FFF2-40B4-BE49-F238E27FC236}">
                  <a16:creationId xmlns:a16="http://schemas.microsoft.com/office/drawing/2014/main" id="{541E1CEF-BB44-4C80-90A2-CC8B4F920BA9}"/>
                </a:ext>
              </a:extLst>
            </p:cNvPr>
            <p:cNvSpPr txBox="1"/>
            <p:nvPr/>
          </p:nvSpPr>
          <p:spPr>
            <a:xfrm>
              <a:off x="1523428" y="9307131"/>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10</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1" name="object 138">
              <a:extLst>
                <a:ext uri="{FF2B5EF4-FFF2-40B4-BE49-F238E27FC236}">
                  <a16:creationId xmlns:a16="http://schemas.microsoft.com/office/drawing/2014/main" id="{7664BE46-83C9-46D4-AD73-2E2AAEE19EA4}"/>
                </a:ext>
              </a:extLst>
            </p:cNvPr>
            <p:cNvSpPr txBox="1"/>
            <p:nvPr/>
          </p:nvSpPr>
          <p:spPr>
            <a:xfrm>
              <a:off x="3331272" y="9282158"/>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2" name="object 139">
              <a:extLst>
                <a:ext uri="{FF2B5EF4-FFF2-40B4-BE49-F238E27FC236}">
                  <a16:creationId xmlns:a16="http://schemas.microsoft.com/office/drawing/2014/main" id="{D8FB2A4A-6102-4D90-8D1E-C4E50B7F5C53}"/>
                </a:ext>
              </a:extLst>
            </p:cNvPr>
            <p:cNvSpPr txBox="1"/>
            <p:nvPr/>
          </p:nvSpPr>
          <p:spPr>
            <a:xfrm>
              <a:off x="3695184" y="9219210"/>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21</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3" name="object 140">
              <a:extLst>
                <a:ext uri="{FF2B5EF4-FFF2-40B4-BE49-F238E27FC236}">
                  <a16:creationId xmlns:a16="http://schemas.microsoft.com/office/drawing/2014/main" id="{D2287F27-11D3-4756-AB83-35546EF34DF5}"/>
                </a:ext>
              </a:extLst>
            </p:cNvPr>
            <p:cNvSpPr txBox="1"/>
            <p:nvPr/>
          </p:nvSpPr>
          <p:spPr>
            <a:xfrm>
              <a:off x="4059418" y="9306873"/>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12</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4" name="object 141">
              <a:extLst>
                <a:ext uri="{FF2B5EF4-FFF2-40B4-BE49-F238E27FC236}">
                  <a16:creationId xmlns:a16="http://schemas.microsoft.com/office/drawing/2014/main" id="{EE23D3CC-D5A5-4DAB-86BB-A46BC31C95E7}"/>
                </a:ext>
              </a:extLst>
            </p:cNvPr>
            <p:cNvSpPr txBox="1"/>
            <p:nvPr/>
          </p:nvSpPr>
          <p:spPr>
            <a:xfrm>
              <a:off x="4784860" y="9302367"/>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12</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5" name="object 142">
              <a:extLst>
                <a:ext uri="{FF2B5EF4-FFF2-40B4-BE49-F238E27FC236}">
                  <a16:creationId xmlns:a16="http://schemas.microsoft.com/office/drawing/2014/main" id="{AEDDA8D0-6991-415B-A50E-CC024345D9FE}"/>
                </a:ext>
              </a:extLst>
            </p:cNvPr>
            <p:cNvSpPr txBox="1"/>
            <p:nvPr/>
          </p:nvSpPr>
          <p:spPr>
            <a:xfrm>
              <a:off x="5163768" y="9332425"/>
              <a:ext cx="1422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8</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6" name="object 143">
              <a:extLst>
                <a:ext uri="{FF2B5EF4-FFF2-40B4-BE49-F238E27FC236}">
                  <a16:creationId xmlns:a16="http://schemas.microsoft.com/office/drawing/2014/main" id="{9B53ED99-60BF-44F6-8EEF-F52584F8D86F}"/>
                </a:ext>
              </a:extLst>
            </p:cNvPr>
            <p:cNvSpPr txBox="1"/>
            <p:nvPr/>
          </p:nvSpPr>
          <p:spPr>
            <a:xfrm>
              <a:off x="2616128" y="9337317"/>
              <a:ext cx="1422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8</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7" name="object 144">
              <a:extLst>
                <a:ext uri="{FF2B5EF4-FFF2-40B4-BE49-F238E27FC236}">
                  <a16:creationId xmlns:a16="http://schemas.microsoft.com/office/drawing/2014/main" id="{A68D7BC1-F78E-499F-AB1C-33B5229C768A}"/>
                </a:ext>
              </a:extLst>
            </p:cNvPr>
            <p:cNvSpPr txBox="1"/>
            <p:nvPr/>
          </p:nvSpPr>
          <p:spPr>
            <a:xfrm>
              <a:off x="2968712" y="9305714"/>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12</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8" name="object 145">
              <a:extLst>
                <a:ext uri="{FF2B5EF4-FFF2-40B4-BE49-F238E27FC236}">
                  <a16:creationId xmlns:a16="http://schemas.microsoft.com/office/drawing/2014/main" id="{0E54552D-FE91-4703-8968-6A76ABE3A328}"/>
                </a:ext>
              </a:extLst>
            </p:cNvPr>
            <p:cNvSpPr txBox="1"/>
            <p:nvPr/>
          </p:nvSpPr>
          <p:spPr>
            <a:xfrm>
              <a:off x="4435301" y="9340664"/>
              <a:ext cx="1422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8</a:t>
              </a:r>
              <a:r>
                <a:rPr sz="500" b="1" spc="-45"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79" name="object 146">
              <a:extLst>
                <a:ext uri="{FF2B5EF4-FFF2-40B4-BE49-F238E27FC236}">
                  <a16:creationId xmlns:a16="http://schemas.microsoft.com/office/drawing/2014/main" id="{6588B3FA-5C1D-4287-975B-5BCB5DDEAA38}"/>
                </a:ext>
              </a:extLst>
            </p:cNvPr>
            <p:cNvSpPr txBox="1"/>
            <p:nvPr/>
          </p:nvSpPr>
          <p:spPr>
            <a:xfrm>
              <a:off x="5509529" y="9316785"/>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10</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0" name="object 147">
              <a:extLst>
                <a:ext uri="{FF2B5EF4-FFF2-40B4-BE49-F238E27FC236}">
                  <a16:creationId xmlns:a16="http://schemas.microsoft.com/office/drawing/2014/main" id="{96BB3296-22B3-4577-90F7-36725796087C}"/>
                </a:ext>
              </a:extLst>
            </p:cNvPr>
            <p:cNvSpPr txBox="1"/>
            <p:nvPr/>
          </p:nvSpPr>
          <p:spPr>
            <a:xfrm>
              <a:off x="5873441" y="9272052"/>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1" name="object 148">
              <a:extLst>
                <a:ext uri="{FF2B5EF4-FFF2-40B4-BE49-F238E27FC236}">
                  <a16:creationId xmlns:a16="http://schemas.microsoft.com/office/drawing/2014/main" id="{736FF8F0-FB84-43F5-AB6F-35AD4A6DC897}"/>
                </a:ext>
              </a:extLst>
            </p:cNvPr>
            <p:cNvSpPr txBox="1"/>
            <p:nvPr/>
          </p:nvSpPr>
          <p:spPr>
            <a:xfrm>
              <a:off x="6243661" y="9066797"/>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17</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2" name="object 149">
              <a:extLst>
                <a:ext uri="{FF2B5EF4-FFF2-40B4-BE49-F238E27FC236}">
                  <a16:creationId xmlns:a16="http://schemas.microsoft.com/office/drawing/2014/main" id="{3152342C-C784-4D9D-A1ED-4240E719B48E}"/>
                </a:ext>
              </a:extLst>
            </p:cNvPr>
            <p:cNvSpPr txBox="1"/>
            <p:nvPr/>
          </p:nvSpPr>
          <p:spPr>
            <a:xfrm>
              <a:off x="5874858" y="8989561"/>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17</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3" name="object 150">
              <a:extLst>
                <a:ext uri="{FF2B5EF4-FFF2-40B4-BE49-F238E27FC236}">
                  <a16:creationId xmlns:a16="http://schemas.microsoft.com/office/drawing/2014/main" id="{1F27300E-FE13-4D56-B7E3-9161DF2D406F}"/>
                </a:ext>
              </a:extLst>
            </p:cNvPr>
            <p:cNvSpPr txBox="1"/>
            <p:nvPr/>
          </p:nvSpPr>
          <p:spPr>
            <a:xfrm>
              <a:off x="6235680" y="9316528"/>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10</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4" name="object 151">
              <a:extLst>
                <a:ext uri="{FF2B5EF4-FFF2-40B4-BE49-F238E27FC236}">
                  <a16:creationId xmlns:a16="http://schemas.microsoft.com/office/drawing/2014/main" id="{2586D95A-1932-45A8-AF55-990284CDBBB3}"/>
                </a:ext>
              </a:extLst>
            </p:cNvPr>
            <p:cNvSpPr txBox="1"/>
            <p:nvPr/>
          </p:nvSpPr>
          <p:spPr>
            <a:xfrm>
              <a:off x="2965687" y="8990590"/>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23</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5" name="object 152">
              <a:extLst>
                <a:ext uri="{FF2B5EF4-FFF2-40B4-BE49-F238E27FC236}">
                  <a16:creationId xmlns:a16="http://schemas.microsoft.com/office/drawing/2014/main" id="{56BD7983-4F66-4786-BA7F-7ED4357EAB2E}"/>
                </a:ext>
              </a:extLst>
            </p:cNvPr>
            <p:cNvSpPr txBox="1"/>
            <p:nvPr/>
          </p:nvSpPr>
          <p:spPr>
            <a:xfrm>
              <a:off x="3331079" y="8952358"/>
              <a:ext cx="17208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18</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6" name="object 153">
              <a:extLst>
                <a:ext uri="{FF2B5EF4-FFF2-40B4-BE49-F238E27FC236}">
                  <a16:creationId xmlns:a16="http://schemas.microsoft.com/office/drawing/2014/main" id="{060743B4-A524-4813-A14F-E3A62C908655}"/>
                </a:ext>
              </a:extLst>
            </p:cNvPr>
            <p:cNvSpPr txBox="1"/>
            <p:nvPr/>
          </p:nvSpPr>
          <p:spPr>
            <a:xfrm>
              <a:off x="3695892" y="8872225"/>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17</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7" name="object 154">
              <a:extLst>
                <a:ext uri="{FF2B5EF4-FFF2-40B4-BE49-F238E27FC236}">
                  <a16:creationId xmlns:a16="http://schemas.microsoft.com/office/drawing/2014/main" id="{CCF33CCD-F02E-436C-9DE9-4914AA75F4CC}"/>
                </a:ext>
              </a:extLst>
            </p:cNvPr>
            <p:cNvSpPr txBox="1"/>
            <p:nvPr/>
          </p:nvSpPr>
          <p:spPr>
            <a:xfrm>
              <a:off x="4057036" y="9030817"/>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19</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8" name="object 155">
              <a:extLst>
                <a:ext uri="{FF2B5EF4-FFF2-40B4-BE49-F238E27FC236}">
                  <a16:creationId xmlns:a16="http://schemas.microsoft.com/office/drawing/2014/main" id="{50BDFDB1-8AF7-462B-9C1B-A4092F3F1186}"/>
                </a:ext>
              </a:extLst>
            </p:cNvPr>
            <p:cNvSpPr txBox="1"/>
            <p:nvPr/>
          </p:nvSpPr>
          <p:spPr>
            <a:xfrm>
              <a:off x="4422814" y="9133220"/>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15</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89" name="object 156">
              <a:extLst>
                <a:ext uri="{FF2B5EF4-FFF2-40B4-BE49-F238E27FC236}">
                  <a16:creationId xmlns:a16="http://schemas.microsoft.com/office/drawing/2014/main" id="{B2F4CF2D-441C-4250-B53C-EE5A83D86DA3}"/>
                </a:ext>
              </a:extLst>
            </p:cNvPr>
            <p:cNvSpPr txBox="1"/>
            <p:nvPr/>
          </p:nvSpPr>
          <p:spPr>
            <a:xfrm>
              <a:off x="4782865" y="9066733"/>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14</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0" name="object 157">
              <a:extLst>
                <a:ext uri="{FF2B5EF4-FFF2-40B4-BE49-F238E27FC236}">
                  <a16:creationId xmlns:a16="http://schemas.microsoft.com/office/drawing/2014/main" id="{40CFCAE7-D1CE-428E-9F25-1EF1A44505DD}"/>
                </a:ext>
              </a:extLst>
            </p:cNvPr>
            <p:cNvSpPr txBox="1"/>
            <p:nvPr/>
          </p:nvSpPr>
          <p:spPr>
            <a:xfrm>
              <a:off x="5147999" y="9076129"/>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21</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1" name="object 158">
              <a:extLst>
                <a:ext uri="{FF2B5EF4-FFF2-40B4-BE49-F238E27FC236}">
                  <a16:creationId xmlns:a16="http://schemas.microsoft.com/office/drawing/2014/main" id="{266A7916-7C7F-48F1-9AB4-2688739FB943}"/>
                </a:ext>
              </a:extLst>
            </p:cNvPr>
            <p:cNvSpPr txBox="1"/>
            <p:nvPr/>
          </p:nvSpPr>
          <p:spPr>
            <a:xfrm>
              <a:off x="5505861" y="9051156"/>
              <a:ext cx="1803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20</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2" name="object 159">
              <a:extLst>
                <a:ext uri="{FF2B5EF4-FFF2-40B4-BE49-F238E27FC236}">
                  <a16:creationId xmlns:a16="http://schemas.microsoft.com/office/drawing/2014/main" id="{A3094E89-8CAF-4119-AECE-487423BBBF80}"/>
                </a:ext>
              </a:extLst>
            </p:cNvPr>
            <p:cNvSpPr txBox="1"/>
            <p:nvPr/>
          </p:nvSpPr>
          <p:spPr>
            <a:xfrm>
              <a:off x="1878007" y="9243668"/>
              <a:ext cx="17145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19</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3" name="object 160">
              <a:extLst>
                <a:ext uri="{FF2B5EF4-FFF2-40B4-BE49-F238E27FC236}">
                  <a16:creationId xmlns:a16="http://schemas.microsoft.com/office/drawing/2014/main" id="{96C33B09-C83F-4A59-ABCB-7872766FB509}"/>
                </a:ext>
              </a:extLst>
            </p:cNvPr>
            <p:cNvSpPr txBox="1"/>
            <p:nvPr/>
          </p:nvSpPr>
          <p:spPr>
            <a:xfrm>
              <a:off x="2241918" y="9230087"/>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21</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4" name="object 161">
              <a:extLst>
                <a:ext uri="{FF2B5EF4-FFF2-40B4-BE49-F238E27FC236}">
                  <a16:creationId xmlns:a16="http://schemas.microsoft.com/office/drawing/2014/main" id="{BA92984D-DA2D-4BD3-840A-6DEDD3B76823}"/>
                </a:ext>
              </a:extLst>
            </p:cNvPr>
            <p:cNvSpPr txBox="1"/>
            <p:nvPr/>
          </p:nvSpPr>
          <p:spPr>
            <a:xfrm>
              <a:off x="1515833" y="9029273"/>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21</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5" name="object 162">
              <a:extLst>
                <a:ext uri="{FF2B5EF4-FFF2-40B4-BE49-F238E27FC236}">
                  <a16:creationId xmlns:a16="http://schemas.microsoft.com/office/drawing/2014/main" id="{CD2F66E6-F403-4713-AAAB-BF7F75E88C5E}"/>
                </a:ext>
              </a:extLst>
            </p:cNvPr>
            <p:cNvSpPr txBox="1"/>
            <p:nvPr/>
          </p:nvSpPr>
          <p:spPr>
            <a:xfrm>
              <a:off x="1874016" y="8843841"/>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26</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6" name="object 163">
              <a:extLst>
                <a:ext uri="{FF2B5EF4-FFF2-40B4-BE49-F238E27FC236}">
                  <a16:creationId xmlns:a16="http://schemas.microsoft.com/office/drawing/2014/main" id="{BA81CD15-8997-4B15-8468-6F50B4ED0B55}"/>
                </a:ext>
              </a:extLst>
            </p:cNvPr>
            <p:cNvSpPr txBox="1"/>
            <p:nvPr/>
          </p:nvSpPr>
          <p:spPr>
            <a:xfrm>
              <a:off x="2240631" y="8925712"/>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14</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7" name="object 164">
              <a:extLst>
                <a:ext uri="{FF2B5EF4-FFF2-40B4-BE49-F238E27FC236}">
                  <a16:creationId xmlns:a16="http://schemas.microsoft.com/office/drawing/2014/main" id="{CBFCC82C-EECA-4561-A6D3-27C5CFFF526C}"/>
                </a:ext>
              </a:extLst>
            </p:cNvPr>
            <p:cNvSpPr txBox="1"/>
            <p:nvPr/>
          </p:nvSpPr>
          <p:spPr>
            <a:xfrm>
              <a:off x="2602355" y="9091448"/>
              <a:ext cx="16954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21</a:t>
              </a:r>
              <a:r>
                <a:rPr sz="500" b="1" spc="-40" dirty="0">
                  <a:solidFill>
                    <a:srgbClr val="FFFFFF"/>
                  </a:solidFill>
                  <a:latin typeface="VeluxGothic-Black"/>
                  <a:cs typeface="VeluxGothic-Black"/>
                </a:rPr>
                <a:t> </a:t>
              </a:r>
              <a:r>
                <a:rPr sz="500" b="1" spc="0" dirty="0">
                  <a:solidFill>
                    <a:srgbClr val="FFFFFF"/>
                  </a:solidFill>
                  <a:latin typeface="VeluxGothic-Black"/>
                  <a:cs typeface="VeluxGothic-Black"/>
                </a:rPr>
                <a:t>%</a:t>
              </a:r>
              <a:endParaRPr sz="500">
                <a:latin typeface="VeluxGothic-Black"/>
                <a:cs typeface="VeluxGothic-Black"/>
              </a:endParaRPr>
            </a:p>
          </p:txBody>
        </p:sp>
        <p:sp>
          <p:nvSpPr>
            <p:cNvPr id="198" name="object 165">
              <a:extLst>
                <a:ext uri="{FF2B5EF4-FFF2-40B4-BE49-F238E27FC236}">
                  <a16:creationId xmlns:a16="http://schemas.microsoft.com/office/drawing/2014/main" id="{B88E9EB6-A3C5-4948-B0F4-05B98687F128}"/>
                </a:ext>
              </a:extLst>
            </p:cNvPr>
            <p:cNvSpPr txBox="1"/>
            <p:nvPr/>
          </p:nvSpPr>
          <p:spPr>
            <a:xfrm>
              <a:off x="1511134" y="8544358"/>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34</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199" name="object 166">
              <a:extLst>
                <a:ext uri="{FF2B5EF4-FFF2-40B4-BE49-F238E27FC236}">
                  <a16:creationId xmlns:a16="http://schemas.microsoft.com/office/drawing/2014/main" id="{AA990CAA-FC69-4631-BE7E-5D0E1AA994D5}"/>
                </a:ext>
              </a:extLst>
            </p:cNvPr>
            <p:cNvSpPr txBox="1"/>
            <p:nvPr/>
          </p:nvSpPr>
          <p:spPr>
            <a:xfrm>
              <a:off x="1880066" y="8349851"/>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29</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0" name="object 167">
              <a:extLst>
                <a:ext uri="{FF2B5EF4-FFF2-40B4-BE49-F238E27FC236}">
                  <a16:creationId xmlns:a16="http://schemas.microsoft.com/office/drawing/2014/main" id="{E1FD3B56-6525-42AD-8FDB-469CF56B6AD9}"/>
                </a:ext>
              </a:extLst>
            </p:cNvPr>
            <p:cNvSpPr txBox="1"/>
            <p:nvPr/>
          </p:nvSpPr>
          <p:spPr>
            <a:xfrm>
              <a:off x="2237477" y="8548027"/>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26</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1" name="object 168">
              <a:extLst>
                <a:ext uri="{FF2B5EF4-FFF2-40B4-BE49-F238E27FC236}">
                  <a16:creationId xmlns:a16="http://schemas.microsoft.com/office/drawing/2014/main" id="{40A417D7-3BBE-40AB-BFAF-149868DD2F24}"/>
                </a:ext>
              </a:extLst>
            </p:cNvPr>
            <p:cNvSpPr txBox="1"/>
            <p:nvPr/>
          </p:nvSpPr>
          <p:spPr>
            <a:xfrm>
              <a:off x="2601196" y="8573514"/>
              <a:ext cx="1778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38</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2" name="object 169">
              <a:extLst>
                <a:ext uri="{FF2B5EF4-FFF2-40B4-BE49-F238E27FC236}">
                  <a16:creationId xmlns:a16="http://schemas.microsoft.com/office/drawing/2014/main" id="{6C3A4A3D-E519-4AC9-B26C-BE263C23E7BA}"/>
                </a:ext>
              </a:extLst>
            </p:cNvPr>
            <p:cNvSpPr txBox="1"/>
            <p:nvPr/>
          </p:nvSpPr>
          <p:spPr>
            <a:xfrm>
              <a:off x="2964850" y="8050238"/>
              <a:ext cx="17716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25</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3" name="object 170">
              <a:extLst>
                <a:ext uri="{FF2B5EF4-FFF2-40B4-BE49-F238E27FC236}">
                  <a16:creationId xmlns:a16="http://schemas.microsoft.com/office/drawing/2014/main" id="{1A115C03-6F7D-4B20-8A43-6D5C65E9090E}"/>
                </a:ext>
              </a:extLst>
            </p:cNvPr>
            <p:cNvSpPr txBox="1"/>
            <p:nvPr/>
          </p:nvSpPr>
          <p:spPr>
            <a:xfrm>
              <a:off x="3332173" y="7987162"/>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4" name="object 171">
              <a:extLst>
                <a:ext uri="{FF2B5EF4-FFF2-40B4-BE49-F238E27FC236}">
                  <a16:creationId xmlns:a16="http://schemas.microsoft.com/office/drawing/2014/main" id="{5979C0C5-0EDB-4B19-8514-AB534B2BD594}"/>
                </a:ext>
              </a:extLst>
            </p:cNvPr>
            <p:cNvSpPr txBox="1"/>
            <p:nvPr/>
          </p:nvSpPr>
          <p:spPr>
            <a:xfrm>
              <a:off x="3695699" y="7974160"/>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5" name="object 172">
              <a:extLst>
                <a:ext uri="{FF2B5EF4-FFF2-40B4-BE49-F238E27FC236}">
                  <a16:creationId xmlns:a16="http://schemas.microsoft.com/office/drawing/2014/main" id="{2A257789-0C01-475E-8C3B-7644EAAD4457}"/>
                </a:ext>
              </a:extLst>
            </p:cNvPr>
            <p:cNvSpPr txBox="1"/>
            <p:nvPr/>
          </p:nvSpPr>
          <p:spPr>
            <a:xfrm>
              <a:off x="4054848" y="7987806"/>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35</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6" name="object 173">
              <a:extLst>
                <a:ext uri="{FF2B5EF4-FFF2-40B4-BE49-F238E27FC236}">
                  <a16:creationId xmlns:a16="http://schemas.microsoft.com/office/drawing/2014/main" id="{EE8522F3-7E9A-4A93-BD71-5A7867A2DF45}"/>
                </a:ext>
              </a:extLst>
            </p:cNvPr>
            <p:cNvSpPr txBox="1"/>
            <p:nvPr/>
          </p:nvSpPr>
          <p:spPr>
            <a:xfrm>
              <a:off x="4415928" y="8084608"/>
              <a:ext cx="1803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42</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7" name="object 174">
              <a:extLst>
                <a:ext uri="{FF2B5EF4-FFF2-40B4-BE49-F238E27FC236}">
                  <a16:creationId xmlns:a16="http://schemas.microsoft.com/office/drawing/2014/main" id="{9973812C-5073-4E43-B3BD-42BB86A07EEC}"/>
                </a:ext>
              </a:extLst>
            </p:cNvPr>
            <p:cNvSpPr txBox="1"/>
            <p:nvPr/>
          </p:nvSpPr>
          <p:spPr>
            <a:xfrm>
              <a:off x="4782800" y="8065621"/>
              <a:ext cx="1727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41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8" name="object 175">
              <a:extLst>
                <a:ext uri="{FF2B5EF4-FFF2-40B4-BE49-F238E27FC236}">
                  <a16:creationId xmlns:a16="http://schemas.microsoft.com/office/drawing/2014/main" id="{898B2337-86C3-4BB5-91EA-B702CB648B95}"/>
                </a:ext>
              </a:extLst>
            </p:cNvPr>
            <p:cNvSpPr txBox="1"/>
            <p:nvPr/>
          </p:nvSpPr>
          <p:spPr>
            <a:xfrm>
              <a:off x="5148579" y="7954336"/>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09" name="object 176">
              <a:extLst>
                <a:ext uri="{FF2B5EF4-FFF2-40B4-BE49-F238E27FC236}">
                  <a16:creationId xmlns:a16="http://schemas.microsoft.com/office/drawing/2014/main" id="{3606E120-DBF7-4D42-8A10-D321DCE940AD}"/>
                </a:ext>
              </a:extLst>
            </p:cNvPr>
            <p:cNvSpPr txBox="1"/>
            <p:nvPr/>
          </p:nvSpPr>
          <p:spPr>
            <a:xfrm>
              <a:off x="5506440" y="7955109"/>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29</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0" name="object 177">
              <a:extLst>
                <a:ext uri="{FF2B5EF4-FFF2-40B4-BE49-F238E27FC236}">
                  <a16:creationId xmlns:a16="http://schemas.microsoft.com/office/drawing/2014/main" id="{E7143DE0-0BA5-4DB2-9326-4525AB08DB37}"/>
                </a:ext>
              </a:extLst>
            </p:cNvPr>
            <p:cNvSpPr txBox="1"/>
            <p:nvPr/>
          </p:nvSpPr>
          <p:spPr>
            <a:xfrm>
              <a:off x="2965558" y="8489777"/>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32</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1" name="object 178">
              <a:extLst>
                <a:ext uri="{FF2B5EF4-FFF2-40B4-BE49-F238E27FC236}">
                  <a16:creationId xmlns:a16="http://schemas.microsoft.com/office/drawing/2014/main" id="{FFDBCFA7-778E-4EAA-9689-3EF2E7142CC1}"/>
                </a:ext>
              </a:extLst>
            </p:cNvPr>
            <p:cNvSpPr txBox="1"/>
            <p:nvPr/>
          </p:nvSpPr>
          <p:spPr>
            <a:xfrm>
              <a:off x="3332109" y="8497437"/>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2" name="object 179">
              <a:extLst>
                <a:ext uri="{FF2B5EF4-FFF2-40B4-BE49-F238E27FC236}">
                  <a16:creationId xmlns:a16="http://schemas.microsoft.com/office/drawing/2014/main" id="{3F39A150-DF5F-48B2-B86D-FDEDE90E8938}"/>
                </a:ext>
              </a:extLst>
            </p:cNvPr>
            <p:cNvSpPr txBox="1"/>
            <p:nvPr/>
          </p:nvSpPr>
          <p:spPr>
            <a:xfrm>
              <a:off x="3690164" y="8445624"/>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28</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3" name="object 180">
              <a:extLst>
                <a:ext uri="{FF2B5EF4-FFF2-40B4-BE49-F238E27FC236}">
                  <a16:creationId xmlns:a16="http://schemas.microsoft.com/office/drawing/2014/main" id="{09174E3A-FFEF-4D20-B87A-C5F03E19CD45}"/>
                </a:ext>
              </a:extLst>
            </p:cNvPr>
            <p:cNvSpPr txBox="1"/>
            <p:nvPr/>
          </p:nvSpPr>
          <p:spPr>
            <a:xfrm>
              <a:off x="4055556" y="8562830"/>
              <a:ext cx="17462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33</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4" name="object 181">
              <a:extLst>
                <a:ext uri="{FF2B5EF4-FFF2-40B4-BE49-F238E27FC236}">
                  <a16:creationId xmlns:a16="http://schemas.microsoft.com/office/drawing/2014/main" id="{4F34ECA3-4842-4024-8408-1C4B384910FE}"/>
                </a:ext>
              </a:extLst>
            </p:cNvPr>
            <p:cNvSpPr txBox="1"/>
            <p:nvPr/>
          </p:nvSpPr>
          <p:spPr>
            <a:xfrm>
              <a:off x="4420433" y="8697350"/>
              <a:ext cx="17462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33</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5" name="object 182">
              <a:extLst>
                <a:ext uri="{FF2B5EF4-FFF2-40B4-BE49-F238E27FC236}">
                  <a16:creationId xmlns:a16="http://schemas.microsoft.com/office/drawing/2014/main" id="{543E81D0-6991-4060-AE63-A7D3CF9380DA}"/>
                </a:ext>
              </a:extLst>
            </p:cNvPr>
            <p:cNvSpPr txBox="1"/>
            <p:nvPr/>
          </p:nvSpPr>
          <p:spPr>
            <a:xfrm>
              <a:off x="4790459" y="8677075"/>
              <a:ext cx="1682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31</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6" name="object 183">
              <a:extLst>
                <a:ext uri="{FF2B5EF4-FFF2-40B4-BE49-F238E27FC236}">
                  <a16:creationId xmlns:a16="http://schemas.microsoft.com/office/drawing/2014/main" id="{C541DB8D-C285-4955-86DF-B0860DD716E2}"/>
                </a:ext>
              </a:extLst>
            </p:cNvPr>
            <p:cNvSpPr txBox="1"/>
            <p:nvPr/>
          </p:nvSpPr>
          <p:spPr>
            <a:xfrm>
              <a:off x="5147613" y="8555363"/>
              <a:ext cx="17399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37</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7" name="object 184">
              <a:extLst>
                <a:ext uri="{FF2B5EF4-FFF2-40B4-BE49-F238E27FC236}">
                  <a16:creationId xmlns:a16="http://schemas.microsoft.com/office/drawing/2014/main" id="{7434EEEA-EA4F-4C10-8597-07FADC220FAA}"/>
                </a:ext>
              </a:extLst>
            </p:cNvPr>
            <p:cNvSpPr txBox="1"/>
            <p:nvPr/>
          </p:nvSpPr>
          <p:spPr>
            <a:xfrm>
              <a:off x="5506955" y="8534124"/>
              <a:ext cx="17780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38</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8" name="object 185">
              <a:extLst>
                <a:ext uri="{FF2B5EF4-FFF2-40B4-BE49-F238E27FC236}">
                  <a16:creationId xmlns:a16="http://schemas.microsoft.com/office/drawing/2014/main" id="{8A301242-E395-4318-B93B-C0036BB0B204}"/>
                </a:ext>
              </a:extLst>
            </p:cNvPr>
            <p:cNvSpPr txBox="1"/>
            <p:nvPr/>
          </p:nvSpPr>
          <p:spPr>
            <a:xfrm>
              <a:off x="6244819" y="8608013"/>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35</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19" name="object 186">
              <a:extLst>
                <a:ext uri="{FF2B5EF4-FFF2-40B4-BE49-F238E27FC236}">
                  <a16:creationId xmlns:a16="http://schemas.microsoft.com/office/drawing/2014/main" id="{09CFD647-5BB4-48B0-839C-C7F8039F435F}"/>
                </a:ext>
              </a:extLst>
            </p:cNvPr>
            <p:cNvSpPr txBox="1"/>
            <p:nvPr/>
          </p:nvSpPr>
          <p:spPr>
            <a:xfrm>
              <a:off x="5869194" y="8580466"/>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28</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20" name="object 187">
              <a:extLst>
                <a:ext uri="{FF2B5EF4-FFF2-40B4-BE49-F238E27FC236}">
                  <a16:creationId xmlns:a16="http://schemas.microsoft.com/office/drawing/2014/main" id="{7AE84D0F-E780-415D-B095-7EA8EF5A1B45}"/>
                </a:ext>
              </a:extLst>
            </p:cNvPr>
            <p:cNvSpPr txBox="1"/>
            <p:nvPr/>
          </p:nvSpPr>
          <p:spPr>
            <a:xfrm>
              <a:off x="6244819" y="8026359"/>
              <a:ext cx="17589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35</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21" name="object 188">
              <a:extLst>
                <a:ext uri="{FF2B5EF4-FFF2-40B4-BE49-F238E27FC236}">
                  <a16:creationId xmlns:a16="http://schemas.microsoft.com/office/drawing/2014/main" id="{09385CEA-04F5-4EBA-8D46-2C9E544B53D4}"/>
                </a:ext>
              </a:extLst>
            </p:cNvPr>
            <p:cNvSpPr txBox="1"/>
            <p:nvPr/>
          </p:nvSpPr>
          <p:spPr>
            <a:xfrm>
              <a:off x="5871704" y="7996559"/>
              <a:ext cx="17399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37</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22" name="object 189">
              <a:extLst>
                <a:ext uri="{FF2B5EF4-FFF2-40B4-BE49-F238E27FC236}">
                  <a16:creationId xmlns:a16="http://schemas.microsoft.com/office/drawing/2014/main" id="{5F463E0E-94D5-4EBF-9760-6B0A7528F0D6}"/>
                </a:ext>
              </a:extLst>
            </p:cNvPr>
            <p:cNvSpPr txBox="1"/>
            <p:nvPr/>
          </p:nvSpPr>
          <p:spPr>
            <a:xfrm>
              <a:off x="1511005" y="8008402"/>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30</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23" name="object 190">
              <a:extLst>
                <a:ext uri="{FF2B5EF4-FFF2-40B4-BE49-F238E27FC236}">
                  <a16:creationId xmlns:a16="http://schemas.microsoft.com/office/drawing/2014/main" id="{27C0E822-3696-4331-BDD6-B5B2F42BCFB2}"/>
                </a:ext>
              </a:extLst>
            </p:cNvPr>
            <p:cNvSpPr txBox="1"/>
            <p:nvPr/>
          </p:nvSpPr>
          <p:spPr>
            <a:xfrm>
              <a:off x="1873244" y="7980468"/>
              <a:ext cx="18034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20</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24" name="object 191">
              <a:extLst>
                <a:ext uri="{FF2B5EF4-FFF2-40B4-BE49-F238E27FC236}">
                  <a16:creationId xmlns:a16="http://schemas.microsoft.com/office/drawing/2014/main" id="{319F157D-4F41-4210-B867-5A32F5CDDF74}"/>
                </a:ext>
              </a:extLst>
            </p:cNvPr>
            <p:cNvSpPr txBox="1"/>
            <p:nvPr/>
          </p:nvSpPr>
          <p:spPr>
            <a:xfrm>
              <a:off x="2237542" y="8040777"/>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34</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25" name="object 192">
              <a:extLst>
                <a:ext uri="{FF2B5EF4-FFF2-40B4-BE49-F238E27FC236}">
                  <a16:creationId xmlns:a16="http://schemas.microsoft.com/office/drawing/2014/main" id="{90D145D0-EAC3-4CF2-ABA1-2563A1F53D76}"/>
                </a:ext>
              </a:extLst>
            </p:cNvPr>
            <p:cNvSpPr txBox="1"/>
            <p:nvPr/>
          </p:nvSpPr>
          <p:spPr>
            <a:xfrm>
              <a:off x="2600681" y="7974224"/>
              <a:ext cx="17907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777878"/>
                  </a:solidFill>
                  <a:latin typeface="VeluxGothic-Black"/>
                  <a:cs typeface="VeluxGothic-Black"/>
                </a:rPr>
                <a:t>29</a:t>
              </a:r>
              <a:r>
                <a:rPr sz="500" b="1" spc="-40" dirty="0">
                  <a:solidFill>
                    <a:srgbClr val="777878"/>
                  </a:solidFill>
                  <a:latin typeface="VeluxGothic-Black"/>
                  <a:cs typeface="VeluxGothic-Black"/>
                </a:rPr>
                <a:t> </a:t>
              </a:r>
              <a:r>
                <a:rPr sz="500" b="1" spc="0" dirty="0">
                  <a:solidFill>
                    <a:srgbClr val="777878"/>
                  </a:solidFill>
                  <a:latin typeface="VeluxGothic-Black"/>
                  <a:cs typeface="VeluxGothic-Black"/>
                </a:rPr>
                <a:t>%</a:t>
              </a:r>
              <a:endParaRPr sz="500">
                <a:latin typeface="VeluxGothic-Black"/>
                <a:cs typeface="VeluxGothic-Black"/>
              </a:endParaRPr>
            </a:p>
          </p:txBody>
        </p:sp>
        <p:sp>
          <p:nvSpPr>
            <p:cNvPr id="226" name="object 193">
              <a:extLst>
                <a:ext uri="{FF2B5EF4-FFF2-40B4-BE49-F238E27FC236}">
                  <a16:creationId xmlns:a16="http://schemas.microsoft.com/office/drawing/2014/main" id="{57C7458D-051C-43B5-B4F7-495D139577A5}"/>
                </a:ext>
              </a:extLst>
            </p:cNvPr>
            <p:cNvSpPr txBox="1"/>
            <p:nvPr/>
          </p:nvSpPr>
          <p:spPr>
            <a:xfrm>
              <a:off x="1254195" y="9601401"/>
              <a:ext cx="23431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ŽÁDNÝ</a:t>
              </a:r>
              <a:endParaRPr sz="500">
                <a:latin typeface="VeluxGothic-Black"/>
                <a:cs typeface="VeluxGothic-Black"/>
              </a:endParaRPr>
            </a:p>
          </p:txBody>
        </p:sp>
        <p:sp>
          <p:nvSpPr>
            <p:cNvPr id="227" name="object 194">
              <a:extLst>
                <a:ext uri="{FF2B5EF4-FFF2-40B4-BE49-F238E27FC236}">
                  <a16:creationId xmlns:a16="http://schemas.microsoft.com/office/drawing/2014/main" id="{731DEE49-0387-49F6-9EE4-C3907DD9DB8B}"/>
                </a:ext>
              </a:extLst>
            </p:cNvPr>
            <p:cNvSpPr/>
            <p:nvPr/>
          </p:nvSpPr>
          <p:spPr>
            <a:xfrm>
              <a:off x="1084176" y="9583542"/>
              <a:ext cx="148132" cy="148132"/>
            </a:xfrm>
            <a:prstGeom prst="rect">
              <a:avLst/>
            </a:prstGeom>
            <a:blipFill>
              <a:blip r:embed="rId15" cstate="print"/>
              <a:stretch>
                <a:fillRect/>
              </a:stretch>
            </a:blipFill>
          </p:spPr>
          <p:txBody>
            <a:bodyPr wrap="square" lIns="0" tIns="0" rIns="0" bIns="0" rtlCol="0"/>
            <a:lstStyle/>
            <a:p>
              <a:endParaRPr/>
            </a:p>
          </p:txBody>
        </p:sp>
        <p:sp>
          <p:nvSpPr>
            <p:cNvPr id="228" name="object 195">
              <a:extLst>
                <a:ext uri="{FF2B5EF4-FFF2-40B4-BE49-F238E27FC236}">
                  <a16:creationId xmlns:a16="http://schemas.microsoft.com/office/drawing/2014/main" id="{AB1A2083-2D25-4487-A0DD-43BC2968C85A}"/>
                </a:ext>
              </a:extLst>
            </p:cNvPr>
            <p:cNvSpPr txBox="1"/>
            <p:nvPr/>
          </p:nvSpPr>
          <p:spPr>
            <a:xfrm>
              <a:off x="1894033" y="9601589"/>
              <a:ext cx="205104"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MALÝ</a:t>
              </a:r>
              <a:endParaRPr sz="500">
                <a:latin typeface="VeluxGothic-Black"/>
                <a:cs typeface="VeluxGothic-Black"/>
              </a:endParaRPr>
            </a:p>
          </p:txBody>
        </p:sp>
        <p:sp>
          <p:nvSpPr>
            <p:cNvPr id="229" name="object 196">
              <a:extLst>
                <a:ext uri="{FF2B5EF4-FFF2-40B4-BE49-F238E27FC236}">
                  <a16:creationId xmlns:a16="http://schemas.microsoft.com/office/drawing/2014/main" id="{D603E7E7-9377-477A-B3A0-5F7A1C2DB22A}"/>
                </a:ext>
              </a:extLst>
            </p:cNvPr>
            <p:cNvSpPr/>
            <p:nvPr/>
          </p:nvSpPr>
          <p:spPr>
            <a:xfrm>
              <a:off x="1723678" y="9583542"/>
              <a:ext cx="148132" cy="148132"/>
            </a:xfrm>
            <a:prstGeom prst="rect">
              <a:avLst/>
            </a:prstGeom>
            <a:blipFill>
              <a:blip r:embed="rId16" cstate="print"/>
              <a:stretch>
                <a:fillRect/>
              </a:stretch>
            </a:blipFill>
          </p:spPr>
          <p:txBody>
            <a:bodyPr wrap="square" lIns="0" tIns="0" rIns="0" bIns="0" rtlCol="0"/>
            <a:lstStyle/>
            <a:p>
              <a:endParaRPr/>
            </a:p>
          </p:txBody>
        </p:sp>
        <p:sp>
          <p:nvSpPr>
            <p:cNvPr id="230" name="object 197">
              <a:extLst>
                <a:ext uri="{FF2B5EF4-FFF2-40B4-BE49-F238E27FC236}">
                  <a16:creationId xmlns:a16="http://schemas.microsoft.com/office/drawing/2014/main" id="{F5314E1E-DAD2-4BF7-AB98-8EF9C52B2D18}"/>
                </a:ext>
              </a:extLst>
            </p:cNvPr>
            <p:cNvSpPr txBox="1"/>
            <p:nvPr/>
          </p:nvSpPr>
          <p:spPr>
            <a:xfrm>
              <a:off x="2443045" y="9601589"/>
              <a:ext cx="50990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ZANEDBATELNÝ</a:t>
              </a:r>
              <a:endParaRPr sz="500">
                <a:latin typeface="VeluxGothic-Black"/>
                <a:cs typeface="VeluxGothic-Black"/>
              </a:endParaRPr>
            </a:p>
          </p:txBody>
        </p:sp>
        <p:sp>
          <p:nvSpPr>
            <p:cNvPr id="231" name="object 198">
              <a:extLst>
                <a:ext uri="{FF2B5EF4-FFF2-40B4-BE49-F238E27FC236}">
                  <a16:creationId xmlns:a16="http://schemas.microsoft.com/office/drawing/2014/main" id="{E4A70625-92A4-4B2D-8D9D-715A1095312D}"/>
                </a:ext>
              </a:extLst>
            </p:cNvPr>
            <p:cNvSpPr/>
            <p:nvPr/>
          </p:nvSpPr>
          <p:spPr>
            <a:xfrm>
              <a:off x="2272686" y="9583542"/>
              <a:ext cx="148132" cy="148132"/>
            </a:xfrm>
            <a:prstGeom prst="rect">
              <a:avLst/>
            </a:prstGeom>
            <a:blipFill>
              <a:blip r:embed="rId17" cstate="print"/>
              <a:stretch>
                <a:fillRect/>
              </a:stretch>
            </a:blipFill>
          </p:spPr>
          <p:txBody>
            <a:bodyPr wrap="square" lIns="0" tIns="0" rIns="0" bIns="0" rtlCol="0"/>
            <a:lstStyle/>
            <a:p>
              <a:endParaRPr/>
            </a:p>
          </p:txBody>
        </p:sp>
        <p:sp>
          <p:nvSpPr>
            <p:cNvPr id="232" name="object 199">
              <a:extLst>
                <a:ext uri="{FF2B5EF4-FFF2-40B4-BE49-F238E27FC236}">
                  <a16:creationId xmlns:a16="http://schemas.microsoft.com/office/drawing/2014/main" id="{CAEF22DF-9594-4BD4-989E-78368576FBC0}"/>
                </a:ext>
              </a:extLst>
            </p:cNvPr>
            <p:cNvSpPr txBox="1"/>
            <p:nvPr/>
          </p:nvSpPr>
          <p:spPr>
            <a:xfrm>
              <a:off x="3234546" y="9601589"/>
              <a:ext cx="22352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VELKÝ</a:t>
              </a:r>
              <a:endParaRPr sz="500">
                <a:latin typeface="VeluxGothic-Black"/>
                <a:cs typeface="VeluxGothic-Black"/>
              </a:endParaRPr>
            </a:p>
          </p:txBody>
        </p:sp>
        <p:sp>
          <p:nvSpPr>
            <p:cNvPr id="233" name="object 200">
              <a:extLst>
                <a:ext uri="{FF2B5EF4-FFF2-40B4-BE49-F238E27FC236}">
                  <a16:creationId xmlns:a16="http://schemas.microsoft.com/office/drawing/2014/main" id="{06375CEA-69E2-4CE5-A458-E127A432E02A}"/>
                </a:ext>
              </a:extLst>
            </p:cNvPr>
            <p:cNvSpPr/>
            <p:nvPr/>
          </p:nvSpPr>
          <p:spPr>
            <a:xfrm>
              <a:off x="3064187" y="9583542"/>
              <a:ext cx="148132" cy="148132"/>
            </a:xfrm>
            <a:prstGeom prst="rect">
              <a:avLst/>
            </a:prstGeom>
            <a:blipFill>
              <a:blip r:embed="rId18" cstate="print"/>
              <a:stretch>
                <a:fillRect/>
              </a:stretch>
            </a:blipFill>
          </p:spPr>
          <p:txBody>
            <a:bodyPr wrap="square" lIns="0" tIns="0" rIns="0" bIns="0" rtlCol="0"/>
            <a:lstStyle/>
            <a:p>
              <a:endParaRPr/>
            </a:p>
          </p:txBody>
        </p:sp>
        <p:sp>
          <p:nvSpPr>
            <p:cNvPr id="234" name="object 201">
              <a:extLst>
                <a:ext uri="{FF2B5EF4-FFF2-40B4-BE49-F238E27FC236}">
                  <a16:creationId xmlns:a16="http://schemas.microsoft.com/office/drawing/2014/main" id="{F7D44EB5-132C-43ED-948D-210578FD1CEA}"/>
                </a:ext>
              </a:extLst>
            </p:cNvPr>
            <p:cNvSpPr txBox="1"/>
            <p:nvPr/>
          </p:nvSpPr>
          <p:spPr>
            <a:xfrm>
              <a:off x="3695898" y="9601589"/>
              <a:ext cx="22606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VeluxGothic-Black"/>
                  <a:cs typeface="VeluxGothic-Black"/>
                </a:rPr>
                <a:t>NEVÍM</a:t>
              </a:r>
              <a:endParaRPr sz="500">
                <a:latin typeface="VeluxGothic-Black"/>
                <a:cs typeface="VeluxGothic-Black"/>
              </a:endParaRPr>
            </a:p>
          </p:txBody>
        </p:sp>
        <p:sp>
          <p:nvSpPr>
            <p:cNvPr id="235" name="object 202">
              <a:extLst>
                <a:ext uri="{FF2B5EF4-FFF2-40B4-BE49-F238E27FC236}">
                  <a16:creationId xmlns:a16="http://schemas.microsoft.com/office/drawing/2014/main" id="{E331D812-F1E6-406E-AD3C-A7D9E9C14553}"/>
                </a:ext>
              </a:extLst>
            </p:cNvPr>
            <p:cNvSpPr/>
            <p:nvPr/>
          </p:nvSpPr>
          <p:spPr>
            <a:xfrm>
              <a:off x="3525539" y="9583542"/>
              <a:ext cx="148132" cy="148132"/>
            </a:xfrm>
            <a:prstGeom prst="rect">
              <a:avLst/>
            </a:prstGeom>
            <a:blipFill>
              <a:blip r:embed="rId19" cstate="print"/>
              <a:stretch>
                <a:fillRect/>
              </a:stretch>
            </a:blipFill>
          </p:spPr>
          <p:txBody>
            <a:bodyPr wrap="square" lIns="0" tIns="0" rIns="0" bIns="0" rtlCol="0"/>
            <a:lstStyle/>
            <a:p>
              <a:endParaRPr/>
            </a:p>
          </p:txBody>
        </p:sp>
        <p:sp>
          <p:nvSpPr>
            <p:cNvPr id="236" name="object 203">
              <a:extLst>
                <a:ext uri="{FF2B5EF4-FFF2-40B4-BE49-F238E27FC236}">
                  <a16:creationId xmlns:a16="http://schemas.microsoft.com/office/drawing/2014/main" id="{CA3A2658-55C9-4018-B2E8-1E1D198648BC}"/>
                </a:ext>
              </a:extLst>
            </p:cNvPr>
            <p:cNvSpPr txBox="1"/>
            <p:nvPr/>
          </p:nvSpPr>
          <p:spPr>
            <a:xfrm>
              <a:off x="1097027" y="7061319"/>
              <a:ext cx="28575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CELKEM</a:t>
              </a:r>
              <a:endParaRPr sz="550">
                <a:latin typeface="VeluxGothic-Black"/>
                <a:cs typeface="VeluxGothic-Black"/>
              </a:endParaRPr>
            </a:p>
          </p:txBody>
        </p:sp>
        <p:sp>
          <p:nvSpPr>
            <p:cNvPr id="237" name="object 204">
              <a:extLst>
                <a:ext uri="{FF2B5EF4-FFF2-40B4-BE49-F238E27FC236}">
                  <a16:creationId xmlns:a16="http://schemas.microsoft.com/office/drawing/2014/main" id="{E9EF3EB9-0BA6-4B40-B563-BDEA7D35CFA7}"/>
                </a:ext>
              </a:extLst>
            </p:cNvPr>
            <p:cNvSpPr txBox="1"/>
            <p:nvPr/>
          </p:nvSpPr>
          <p:spPr>
            <a:xfrm>
              <a:off x="1452354" y="7242929"/>
              <a:ext cx="29083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DÁNSKO</a:t>
              </a:r>
              <a:endParaRPr sz="550">
                <a:latin typeface="VeluxGothic-Black"/>
                <a:cs typeface="VeluxGothic-Black"/>
              </a:endParaRPr>
            </a:p>
          </p:txBody>
        </p:sp>
        <p:sp>
          <p:nvSpPr>
            <p:cNvPr id="238" name="object 205">
              <a:extLst>
                <a:ext uri="{FF2B5EF4-FFF2-40B4-BE49-F238E27FC236}">
                  <a16:creationId xmlns:a16="http://schemas.microsoft.com/office/drawing/2014/main" id="{7DCA5F10-066F-4F3B-91C7-4617BD224F6C}"/>
                </a:ext>
              </a:extLst>
            </p:cNvPr>
            <p:cNvSpPr txBox="1"/>
            <p:nvPr/>
          </p:nvSpPr>
          <p:spPr>
            <a:xfrm>
              <a:off x="1685513" y="7061319"/>
              <a:ext cx="55118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VELKÁ</a:t>
              </a:r>
              <a:r>
                <a:rPr sz="550" b="1" spc="-55" dirty="0">
                  <a:solidFill>
                    <a:srgbClr val="FFFFFF"/>
                  </a:solidFill>
                  <a:latin typeface="VeluxGothic-Black"/>
                  <a:cs typeface="VeluxGothic-Black"/>
                </a:rPr>
                <a:t> </a:t>
              </a:r>
              <a:r>
                <a:rPr sz="550" b="1" spc="-10" dirty="0">
                  <a:solidFill>
                    <a:srgbClr val="FFFFFF"/>
                  </a:solidFill>
                  <a:latin typeface="VeluxGothic-Black"/>
                  <a:cs typeface="VeluxGothic-Black"/>
                </a:rPr>
                <a:t>BRITÁNIE</a:t>
              </a:r>
              <a:endParaRPr sz="550">
                <a:latin typeface="VeluxGothic-Black"/>
                <a:cs typeface="VeluxGothic-Black"/>
              </a:endParaRPr>
            </a:p>
          </p:txBody>
        </p:sp>
        <p:sp>
          <p:nvSpPr>
            <p:cNvPr id="239" name="object 206">
              <a:extLst>
                <a:ext uri="{FF2B5EF4-FFF2-40B4-BE49-F238E27FC236}">
                  <a16:creationId xmlns:a16="http://schemas.microsoft.com/office/drawing/2014/main" id="{8DB7AFCC-B947-4F13-BE61-B600F4505003}"/>
                </a:ext>
              </a:extLst>
            </p:cNvPr>
            <p:cNvSpPr txBox="1"/>
            <p:nvPr/>
          </p:nvSpPr>
          <p:spPr>
            <a:xfrm>
              <a:off x="2245431" y="7242929"/>
              <a:ext cx="15748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USA</a:t>
              </a:r>
              <a:endParaRPr sz="550">
                <a:latin typeface="VeluxGothic-Black"/>
                <a:cs typeface="VeluxGothic-Black"/>
              </a:endParaRPr>
            </a:p>
          </p:txBody>
        </p:sp>
        <p:sp>
          <p:nvSpPr>
            <p:cNvPr id="240" name="object 207">
              <a:extLst>
                <a:ext uri="{FF2B5EF4-FFF2-40B4-BE49-F238E27FC236}">
                  <a16:creationId xmlns:a16="http://schemas.microsoft.com/office/drawing/2014/main" id="{B4DD14D5-E277-469B-96CE-CA86D01A26C9}"/>
                </a:ext>
              </a:extLst>
            </p:cNvPr>
            <p:cNvSpPr txBox="1"/>
            <p:nvPr/>
          </p:nvSpPr>
          <p:spPr>
            <a:xfrm>
              <a:off x="2518055" y="7061319"/>
              <a:ext cx="33909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NĚMECKO</a:t>
              </a:r>
              <a:endParaRPr sz="550">
                <a:latin typeface="VeluxGothic-Black"/>
                <a:cs typeface="VeluxGothic-Black"/>
              </a:endParaRPr>
            </a:p>
          </p:txBody>
        </p:sp>
        <p:sp>
          <p:nvSpPr>
            <p:cNvPr id="241" name="object 208">
              <a:extLst>
                <a:ext uri="{FF2B5EF4-FFF2-40B4-BE49-F238E27FC236}">
                  <a16:creationId xmlns:a16="http://schemas.microsoft.com/office/drawing/2014/main" id="{9C2AADA6-6119-4419-8436-0B733CA4A9DE}"/>
                </a:ext>
              </a:extLst>
            </p:cNvPr>
            <p:cNvSpPr txBox="1"/>
            <p:nvPr/>
          </p:nvSpPr>
          <p:spPr>
            <a:xfrm>
              <a:off x="2901881" y="7242929"/>
              <a:ext cx="297815"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FRANCIE</a:t>
              </a:r>
              <a:endParaRPr sz="550">
                <a:latin typeface="VeluxGothic-Black"/>
                <a:cs typeface="VeluxGothic-Black"/>
              </a:endParaRPr>
            </a:p>
          </p:txBody>
        </p:sp>
        <p:sp>
          <p:nvSpPr>
            <p:cNvPr id="242" name="object 209">
              <a:extLst>
                <a:ext uri="{FF2B5EF4-FFF2-40B4-BE49-F238E27FC236}">
                  <a16:creationId xmlns:a16="http://schemas.microsoft.com/office/drawing/2014/main" id="{2B8888FD-24FB-4674-8F29-6CF90870832C}"/>
                </a:ext>
              </a:extLst>
            </p:cNvPr>
            <p:cNvSpPr txBox="1"/>
            <p:nvPr/>
          </p:nvSpPr>
          <p:spPr>
            <a:xfrm>
              <a:off x="3290736" y="7061319"/>
              <a:ext cx="246379"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BELGIE</a:t>
              </a:r>
              <a:endParaRPr sz="550">
                <a:latin typeface="VeluxGothic-Black"/>
                <a:cs typeface="VeluxGothic-Black"/>
              </a:endParaRPr>
            </a:p>
          </p:txBody>
        </p:sp>
        <p:sp>
          <p:nvSpPr>
            <p:cNvPr id="243" name="object 210">
              <a:extLst>
                <a:ext uri="{FF2B5EF4-FFF2-40B4-BE49-F238E27FC236}">
                  <a16:creationId xmlns:a16="http://schemas.microsoft.com/office/drawing/2014/main" id="{A034F998-9AC6-4C1A-B538-15FCABB73687}"/>
                </a:ext>
              </a:extLst>
            </p:cNvPr>
            <p:cNvSpPr txBox="1"/>
            <p:nvPr/>
          </p:nvSpPr>
          <p:spPr>
            <a:xfrm>
              <a:off x="3610719" y="7061319"/>
              <a:ext cx="1095375" cy="290830"/>
            </a:xfrm>
            <a:prstGeom prst="rect">
              <a:avLst/>
            </a:prstGeom>
          </p:spPr>
          <p:txBody>
            <a:bodyPr vert="horz" wrap="square" lIns="0" tIns="12700" rIns="0" bIns="0" rtlCol="0">
              <a:spAutoFit/>
            </a:bodyPr>
            <a:lstStyle/>
            <a:p>
              <a:pPr marR="28575" algn="ctr">
                <a:lnSpc>
                  <a:spcPct val="100000"/>
                </a:lnSpc>
                <a:spcBef>
                  <a:spcPts val="100"/>
                </a:spcBef>
              </a:pPr>
              <a:r>
                <a:rPr sz="550" b="1" spc="-10" dirty="0">
                  <a:solidFill>
                    <a:srgbClr val="FFFFFF"/>
                  </a:solidFill>
                  <a:latin typeface="VeluxGothic-Black"/>
                  <a:cs typeface="VeluxGothic-Black"/>
                </a:rPr>
                <a:t>ČESKÁ</a:t>
              </a:r>
              <a:r>
                <a:rPr sz="550" b="1" spc="-25" dirty="0">
                  <a:solidFill>
                    <a:srgbClr val="FFFFFF"/>
                  </a:solidFill>
                  <a:latin typeface="VeluxGothic-Black"/>
                  <a:cs typeface="VeluxGothic-Black"/>
                </a:rPr>
                <a:t> </a:t>
              </a:r>
              <a:r>
                <a:rPr sz="550" b="1" spc="-10" dirty="0">
                  <a:solidFill>
                    <a:srgbClr val="FFFFFF"/>
                  </a:solidFill>
                  <a:latin typeface="VeluxGothic-Black"/>
                  <a:cs typeface="VeluxGothic-Black"/>
                </a:rPr>
                <a:t>REPUBLIKA</a:t>
              </a:r>
              <a:endParaRPr sz="550" dirty="0">
                <a:latin typeface="VeluxGothic-Black"/>
                <a:cs typeface="VeluxGothic-Black"/>
              </a:endParaRPr>
            </a:p>
            <a:p>
              <a:pPr>
                <a:lnSpc>
                  <a:spcPct val="100000"/>
                </a:lnSpc>
                <a:spcBef>
                  <a:spcPts val="20"/>
                </a:spcBef>
              </a:pPr>
              <a:endParaRPr sz="650" dirty="0">
                <a:latin typeface="Times New Roman"/>
                <a:cs typeface="Times New Roman"/>
              </a:endParaRPr>
            </a:p>
            <a:p>
              <a:pPr algn="ctr">
                <a:lnSpc>
                  <a:spcPct val="100000"/>
                </a:lnSpc>
                <a:tabLst>
                  <a:tab pos="689610" algn="l"/>
                </a:tabLst>
              </a:pPr>
              <a:r>
                <a:rPr sz="550" b="1" spc="-10" dirty="0">
                  <a:solidFill>
                    <a:srgbClr val="FFFFFF"/>
                  </a:solidFill>
                  <a:latin typeface="VeluxGothic-Black"/>
                  <a:cs typeface="VeluxGothic-Black"/>
                </a:rPr>
                <a:t>NIZOZEM</a:t>
              </a:r>
              <a:r>
                <a:rPr sz="550" b="1" dirty="0">
                  <a:solidFill>
                    <a:srgbClr val="FFFFFF"/>
                  </a:solidFill>
                  <a:latin typeface="VeluxGothic-Black"/>
                  <a:cs typeface="VeluxGothic-Black"/>
                </a:rPr>
                <a:t>Í	</a:t>
              </a:r>
              <a:r>
                <a:rPr sz="550" b="1" spc="-10" dirty="0">
                  <a:solidFill>
                    <a:srgbClr val="FFFFFF"/>
                  </a:solidFill>
                  <a:latin typeface="VeluxGothic-Black"/>
                  <a:cs typeface="VeluxGothic-Black"/>
                </a:rPr>
                <a:t>SLOVENSKO</a:t>
              </a:r>
              <a:endParaRPr sz="550" dirty="0">
                <a:latin typeface="VeluxGothic-Black"/>
                <a:cs typeface="VeluxGothic-Black"/>
              </a:endParaRPr>
            </a:p>
          </p:txBody>
        </p:sp>
        <p:sp>
          <p:nvSpPr>
            <p:cNvPr id="244" name="object 211">
              <a:extLst>
                <a:ext uri="{FF2B5EF4-FFF2-40B4-BE49-F238E27FC236}">
                  <a16:creationId xmlns:a16="http://schemas.microsoft.com/office/drawing/2014/main" id="{FE0329CD-F625-4834-BEDE-09259E849B70}"/>
                </a:ext>
              </a:extLst>
            </p:cNvPr>
            <p:cNvSpPr txBox="1"/>
            <p:nvPr/>
          </p:nvSpPr>
          <p:spPr>
            <a:xfrm>
              <a:off x="4752626" y="7061319"/>
              <a:ext cx="22860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ITÁLIE</a:t>
              </a:r>
              <a:endParaRPr sz="550">
                <a:latin typeface="VeluxGothic-Black"/>
                <a:cs typeface="VeluxGothic-Black"/>
              </a:endParaRPr>
            </a:p>
          </p:txBody>
        </p:sp>
        <p:sp>
          <p:nvSpPr>
            <p:cNvPr id="245" name="object 212">
              <a:extLst>
                <a:ext uri="{FF2B5EF4-FFF2-40B4-BE49-F238E27FC236}">
                  <a16:creationId xmlns:a16="http://schemas.microsoft.com/office/drawing/2014/main" id="{AE9B87FA-415C-47ED-A7D8-9A8165D611DC}"/>
                </a:ext>
              </a:extLst>
            </p:cNvPr>
            <p:cNvSpPr txBox="1"/>
            <p:nvPr/>
          </p:nvSpPr>
          <p:spPr>
            <a:xfrm>
              <a:off x="5041945" y="7242929"/>
              <a:ext cx="37592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RAKOUSKO</a:t>
              </a:r>
              <a:endParaRPr sz="550">
                <a:latin typeface="VeluxGothic-Black"/>
                <a:cs typeface="VeluxGothic-Black"/>
              </a:endParaRPr>
            </a:p>
          </p:txBody>
        </p:sp>
        <p:sp>
          <p:nvSpPr>
            <p:cNvPr id="246" name="object 213">
              <a:extLst>
                <a:ext uri="{FF2B5EF4-FFF2-40B4-BE49-F238E27FC236}">
                  <a16:creationId xmlns:a16="http://schemas.microsoft.com/office/drawing/2014/main" id="{B17AA839-2AFF-4DFB-A05E-82C96BD67A96}"/>
                </a:ext>
              </a:extLst>
            </p:cNvPr>
            <p:cNvSpPr txBox="1"/>
            <p:nvPr/>
          </p:nvSpPr>
          <p:spPr>
            <a:xfrm>
              <a:off x="5394897" y="7061319"/>
              <a:ext cx="417195"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ŠVÝCARSKO</a:t>
              </a:r>
              <a:endParaRPr sz="550">
                <a:latin typeface="VeluxGothic-Black"/>
                <a:cs typeface="VeluxGothic-Black"/>
              </a:endParaRPr>
            </a:p>
          </p:txBody>
        </p:sp>
        <p:sp>
          <p:nvSpPr>
            <p:cNvPr id="247" name="object 214">
              <a:extLst>
                <a:ext uri="{FF2B5EF4-FFF2-40B4-BE49-F238E27FC236}">
                  <a16:creationId xmlns:a16="http://schemas.microsoft.com/office/drawing/2014/main" id="{611F239E-F299-46C6-A3A4-1C6281B0CEB0}"/>
                </a:ext>
              </a:extLst>
            </p:cNvPr>
            <p:cNvSpPr txBox="1"/>
            <p:nvPr/>
          </p:nvSpPr>
          <p:spPr>
            <a:xfrm>
              <a:off x="5816791" y="7242929"/>
              <a:ext cx="29972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KANADA</a:t>
              </a:r>
              <a:endParaRPr sz="550">
                <a:latin typeface="VeluxGothic-Black"/>
                <a:cs typeface="VeluxGothic-Black"/>
              </a:endParaRPr>
            </a:p>
          </p:txBody>
        </p:sp>
        <p:sp>
          <p:nvSpPr>
            <p:cNvPr id="248" name="object 215">
              <a:extLst>
                <a:ext uri="{FF2B5EF4-FFF2-40B4-BE49-F238E27FC236}">
                  <a16:creationId xmlns:a16="http://schemas.microsoft.com/office/drawing/2014/main" id="{3BEEBA62-B593-43A0-AE36-01F066054036}"/>
                </a:ext>
              </a:extLst>
            </p:cNvPr>
            <p:cNvSpPr txBox="1"/>
            <p:nvPr/>
          </p:nvSpPr>
          <p:spPr>
            <a:xfrm>
              <a:off x="6128182" y="7061319"/>
              <a:ext cx="403860" cy="109220"/>
            </a:xfrm>
            <a:prstGeom prst="rect">
              <a:avLst/>
            </a:prstGeom>
          </p:spPr>
          <p:txBody>
            <a:bodyPr vert="horz" wrap="square" lIns="0" tIns="12700" rIns="0" bIns="0" rtlCol="0">
              <a:spAutoFit/>
            </a:bodyPr>
            <a:lstStyle/>
            <a:p>
              <a:pPr marL="12700">
                <a:lnSpc>
                  <a:spcPct val="100000"/>
                </a:lnSpc>
                <a:spcBef>
                  <a:spcPts val="100"/>
                </a:spcBef>
              </a:pPr>
              <a:r>
                <a:rPr sz="550" b="1" spc="-10" dirty="0">
                  <a:solidFill>
                    <a:srgbClr val="FFFFFF"/>
                  </a:solidFill>
                  <a:latin typeface="VeluxGothic-Black"/>
                  <a:cs typeface="VeluxGothic-Black"/>
                </a:rPr>
                <a:t>ŠPANĚLSKO</a:t>
              </a:r>
              <a:endParaRPr sz="550">
                <a:latin typeface="VeluxGothic-Black"/>
                <a:cs typeface="VeluxGothic-Black"/>
              </a:endParaRPr>
            </a:p>
          </p:txBody>
        </p:sp>
        <p:sp>
          <p:nvSpPr>
            <p:cNvPr id="249" name="object 231">
              <a:extLst>
                <a:ext uri="{FF2B5EF4-FFF2-40B4-BE49-F238E27FC236}">
                  <a16:creationId xmlns:a16="http://schemas.microsoft.com/office/drawing/2014/main" id="{B11E78E5-5CF8-44B6-917C-1079423CFB8F}"/>
                </a:ext>
              </a:extLst>
            </p:cNvPr>
            <p:cNvSpPr txBox="1"/>
            <p:nvPr/>
          </p:nvSpPr>
          <p:spPr>
            <a:xfrm>
              <a:off x="1888950" y="10047243"/>
              <a:ext cx="3738879" cy="124460"/>
            </a:xfrm>
            <a:prstGeom prst="rect">
              <a:avLst/>
            </a:prstGeom>
          </p:spPr>
          <p:txBody>
            <a:bodyPr vert="horz" wrap="square" lIns="0" tIns="12700" rIns="0" bIns="0" rtlCol="0">
              <a:spAutoFit/>
            </a:bodyPr>
            <a:lstStyle/>
            <a:p>
              <a:pPr marL="12700">
                <a:lnSpc>
                  <a:spcPct val="100000"/>
                </a:lnSpc>
                <a:spcBef>
                  <a:spcPts val="100"/>
                </a:spcBef>
              </a:pPr>
              <a:r>
                <a:rPr sz="650" b="1" dirty="0">
                  <a:solidFill>
                    <a:srgbClr val="FFFFFF"/>
                  </a:solidFill>
                  <a:latin typeface="VeluxGothic-Black"/>
                  <a:cs typeface="VeluxGothic-Black"/>
                </a:rPr>
                <a:t>Všechna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čísla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jsou</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zaokrouhlena.</a:t>
              </a:r>
              <a:r>
                <a:rPr sz="650" b="1" spc="-20" dirty="0">
                  <a:solidFill>
                    <a:srgbClr val="FFFFFF"/>
                  </a:solidFill>
                  <a:latin typeface="VeluxGothic-Black"/>
                  <a:cs typeface="VeluxGothic-Black"/>
                </a:rPr>
                <a:t> </a:t>
              </a:r>
              <a:r>
                <a:rPr sz="650" b="1" spc="-5" dirty="0">
                  <a:solidFill>
                    <a:srgbClr val="FFFFFF"/>
                  </a:solidFill>
                  <a:latin typeface="VeluxGothic-Black"/>
                  <a:cs typeface="VeluxGothic-Black"/>
                </a:rPr>
                <a:t>Celková</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hodnota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je</a:t>
              </a:r>
              <a:r>
                <a:rPr sz="650" b="1" spc="-20" dirty="0">
                  <a:solidFill>
                    <a:srgbClr val="FFFFFF"/>
                  </a:solidFill>
                  <a:latin typeface="VeluxGothic-Black"/>
                  <a:cs typeface="VeluxGothic-Black"/>
                </a:rPr>
                <a:t> </a:t>
              </a:r>
              <a:r>
                <a:rPr sz="650" b="1" spc="-5" dirty="0">
                  <a:solidFill>
                    <a:srgbClr val="FFFFFF"/>
                  </a:solidFill>
                  <a:latin typeface="VeluxGothic-Black"/>
                  <a:cs typeface="VeluxGothic-Black"/>
                </a:rPr>
                <a:t>uvedena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s</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ohledem</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na</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počet</a:t>
              </a:r>
              <a:r>
                <a:rPr sz="650" b="1" spc="-20" dirty="0">
                  <a:solidFill>
                    <a:srgbClr val="FFFFFF"/>
                  </a:solidFill>
                  <a:latin typeface="VeluxGothic-Black"/>
                  <a:cs typeface="VeluxGothic-Black"/>
                </a:rPr>
                <a:t> </a:t>
              </a:r>
              <a:r>
                <a:rPr sz="650" b="1" spc="-5" dirty="0">
                  <a:solidFill>
                    <a:srgbClr val="FFFFFF"/>
                  </a:solidFill>
                  <a:latin typeface="VeluxGothic-Black"/>
                  <a:cs typeface="VeluxGothic-Black"/>
                </a:rPr>
                <a:t>obyvatel</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dané</a:t>
              </a:r>
              <a:r>
                <a:rPr sz="650" b="1" spc="-20" dirty="0">
                  <a:solidFill>
                    <a:srgbClr val="FFFFFF"/>
                  </a:solidFill>
                  <a:latin typeface="VeluxGothic-Black"/>
                  <a:cs typeface="VeluxGothic-Black"/>
                </a:rPr>
                <a:t> </a:t>
              </a:r>
              <a:r>
                <a:rPr sz="650" b="1" dirty="0">
                  <a:solidFill>
                    <a:srgbClr val="FFFFFF"/>
                  </a:solidFill>
                  <a:latin typeface="VeluxGothic-Black"/>
                  <a:cs typeface="VeluxGothic-Black"/>
                </a:rPr>
                <a:t>země.</a:t>
              </a:r>
              <a:endParaRPr sz="650" dirty="0">
                <a:latin typeface="VeluxGothic-Black"/>
                <a:cs typeface="VeluxGothic-Black"/>
              </a:endParaRPr>
            </a:p>
          </p:txBody>
        </p:sp>
      </p:grpSp>
      <p:pic>
        <p:nvPicPr>
          <p:cNvPr id="465" name="Grafik 42">
            <a:extLst>
              <a:ext uri="{FF2B5EF4-FFF2-40B4-BE49-F238E27FC236}">
                <a16:creationId xmlns:a16="http://schemas.microsoft.com/office/drawing/2014/main" id="{84D4B120-906A-4E62-AF16-6DCDA20BE00B}"/>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691786" y="2935743"/>
            <a:ext cx="430853" cy="454790"/>
          </a:xfrm>
          <a:prstGeom prst="rect">
            <a:avLst/>
          </a:prstGeom>
        </p:spPr>
      </p:pic>
      <p:sp>
        <p:nvSpPr>
          <p:cNvPr id="474" name="object 216">
            <a:extLst>
              <a:ext uri="{FF2B5EF4-FFF2-40B4-BE49-F238E27FC236}">
                <a16:creationId xmlns:a16="http://schemas.microsoft.com/office/drawing/2014/main" id="{48C22946-23F9-4328-BF18-99DF78D60451}"/>
              </a:ext>
            </a:extLst>
          </p:cNvPr>
          <p:cNvSpPr txBox="1"/>
          <p:nvPr/>
        </p:nvSpPr>
        <p:spPr>
          <a:xfrm>
            <a:off x="10126860" y="3148398"/>
            <a:ext cx="1158875" cy="491490"/>
          </a:xfrm>
          <a:prstGeom prst="rect">
            <a:avLst/>
          </a:prstGeom>
        </p:spPr>
        <p:txBody>
          <a:bodyPr vert="horz" wrap="square" lIns="0" tIns="13335" rIns="0" bIns="0" rtlCol="0">
            <a:spAutoFit/>
          </a:bodyPr>
          <a:lstStyle/>
          <a:p>
            <a:pPr marL="12700">
              <a:lnSpc>
                <a:spcPct val="100000"/>
              </a:lnSpc>
              <a:spcBef>
                <a:spcPts val="105"/>
              </a:spcBef>
            </a:pPr>
            <a:r>
              <a:rPr sz="1450" b="1" spc="10" dirty="0">
                <a:solidFill>
                  <a:srgbClr val="FFFFFF"/>
                </a:solidFill>
                <a:latin typeface="VeluxGothic-Black"/>
                <a:cs typeface="VeluxGothic-Black"/>
              </a:rPr>
              <a:t>O</a:t>
            </a:r>
            <a:r>
              <a:rPr sz="1450" b="1" spc="-175" dirty="0">
                <a:solidFill>
                  <a:srgbClr val="FFFFFF"/>
                </a:solidFill>
                <a:latin typeface="VeluxGothic-Black"/>
                <a:cs typeface="VeluxGothic-Black"/>
              </a:rPr>
              <a:t> </a:t>
            </a:r>
            <a:r>
              <a:rPr sz="3050" b="1" spc="25" dirty="0">
                <a:solidFill>
                  <a:srgbClr val="FFFFFF"/>
                </a:solidFill>
                <a:latin typeface="VeluxGothic-Black"/>
                <a:cs typeface="VeluxGothic-Black"/>
              </a:rPr>
              <a:t>6</a:t>
            </a:r>
            <a:r>
              <a:rPr sz="1450" b="1" spc="10" dirty="0">
                <a:solidFill>
                  <a:srgbClr val="FFFFFF"/>
                </a:solidFill>
                <a:latin typeface="VeluxGothic-Black"/>
                <a:cs typeface="VeluxGothic-Black"/>
              </a:rPr>
              <a:t>–</a:t>
            </a:r>
            <a:r>
              <a:rPr sz="3050" b="1" spc="25" dirty="0">
                <a:solidFill>
                  <a:srgbClr val="FFFFFF"/>
                </a:solidFill>
                <a:latin typeface="VeluxGothic-Black"/>
                <a:cs typeface="VeluxGothic-Black"/>
              </a:rPr>
              <a:t>1</a:t>
            </a:r>
            <a:r>
              <a:rPr sz="3050" b="1" dirty="0">
                <a:solidFill>
                  <a:srgbClr val="FFFFFF"/>
                </a:solidFill>
                <a:latin typeface="VeluxGothic-Black"/>
                <a:cs typeface="VeluxGothic-Black"/>
              </a:rPr>
              <a:t>2</a:t>
            </a:r>
            <a:r>
              <a:rPr sz="3050" b="1" spc="-360" dirty="0">
                <a:solidFill>
                  <a:srgbClr val="FFFFFF"/>
                </a:solidFill>
                <a:latin typeface="VeluxGothic-Black"/>
                <a:cs typeface="VeluxGothic-Black"/>
              </a:rPr>
              <a:t> </a:t>
            </a:r>
            <a:r>
              <a:rPr sz="1450" b="1" spc="25" dirty="0">
                <a:solidFill>
                  <a:srgbClr val="FFFFFF"/>
                </a:solidFill>
                <a:latin typeface="VeluxGothic-Black"/>
                <a:cs typeface="VeluxGothic-Black"/>
              </a:rPr>
              <a:t>%</a:t>
            </a:r>
            <a:endParaRPr sz="1450" dirty="0">
              <a:latin typeface="VeluxGothic-Black"/>
              <a:cs typeface="VeluxGothic-Black"/>
            </a:endParaRPr>
          </a:p>
        </p:txBody>
      </p:sp>
      <p:sp>
        <p:nvSpPr>
          <p:cNvPr id="475" name="object 217">
            <a:extLst>
              <a:ext uri="{FF2B5EF4-FFF2-40B4-BE49-F238E27FC236}">
                <a16:creationId xmlns:a16="http://schemas.microsoft.com/office/drawing/2014/main" id="{CBC984B2-602A-4A5E-BBED-035B97451668}"/>
              </a:ext>
            </a:extLst>
          </p:cNvPr>
          <p:cNvSpPr txBox="1"/>
          <p:nvPr/>
        </p:nvSpPr>
        <p:spPr>
          <a:xfrm>
            <a:off x="10126860" y="3536319"/>
            <a:ext cx="1022985" cy="266065"/>
          </a:xfrm>
          <a:prstGeom prst="rect">
            <a:avLst/>
          </a:prstGeom>
        </p:spPr>
        <p:txBody>
          <a:bodyPr vert="horz" wrap="square" lIns="0" tIns="15875" rIns="0" bIns="0" rtlCol="0">
            <a:spAutoFit/>
          </a:bodyPr>
          <a:lstStyle/>
          <a:p>
            <a:pPr marL="12700">
              <a:lnSpc>
                <a:spcPct val="100000"/>
              </a:lnSpc>
              <a:spcBef>
                <a:spcPts val="125"/>
              </a:spcBef>
            </a:pPr>
            <a:r>
              <a:rPr sz="1550" b="1" spc="25" dirty="0">
                <a:solidFill>
                  <a:srgbClr val="FFFFFF"/>
                </a:solidFill>
                <a:latin typeface="VeluxGothic-Black"/>
                <a:cs typeface="VeluxGothic-Black"/>
              </a:rPr>
              <a:t>VZROSTLA</a:t>
            </a:r>
            <a:endParaRPr sz="1550" dirty="0">
              <a:latin typeface="VeluxGothic-Black"/>
              <a:cs typeface="VeluxGothic-Black"/>
            </a:endParaRPr>
          </a:p>
        </p:txBody>
      </p:sp>
      <p:sp>
        <p:nvSpPr>
          <p:cNvPr id="476" name="object 218">
            <a:extLst>
              <a:ext uri="{FF2B5EF4-FFF2-40B4-BE49-F238E27FC236}">
                <a16:creationId xmlns:a16="http://schemas.microsoft.com/office/drawing/2014/main" id="{57DD642A-34C8-41C7-9AD7-380277AAEFDE}"/>
              </a:ext>
            </a:extLst>
          </p:cNvPr>
          <p:cNvSpPr txBox="1"/>
          <p:nvPr/>
        </p:nvSpPr>
        <p:spPr>
          <a:xfrm>
            <a:off x="10126860" y="3739664"/>
            <a:ext cx="1419860" cy="111760"/>
          </a:xfrm>
          <a:prstGeom prst="rect">
            <a:avLst/>
          </a:prstGeom>
        </p:spPr>
        <p:txBody>
          <a:bodyPr vert="horz" wrap="square" lIns="0" tIns="14604" rIns="0" bIns="0" rtlCol="0">
            <a:spAutoFit/>
          </a:bodyPr>
          <a:lstStyle/>
          <a:p>
            <a:pPr marL="12700">
              <a:lnSpc>
                <a:spcPct val="100000"/>
              </a:lnSpc>
              <a:spcBef>
                <a:spcPts val="114"/>
              </a:spcBef>
            </a:pPr>
            <a:r>
              <a:rPr sz="550" b="1" dirty="0">
                <a:solidFill>
                  <a:srgbClr val="FFFFFF"/>
                </a:solidFill>
                <a:latin typeface="VeluxGothic-Black"/>
                <a:cs typeface="VeluxGothic-Black"/>
              </a:rPr>
              <a:t>VÝKONNOST ZAMĚSTNANCŮ CALL</a:t>
            </a:r>
            <a:r>
              <a:rPr sz="550" b="1" spc="-70" dirty="0">
                <a:solidFill>
                  <a:srgbClr val="FFFFFF"/>
                </a:solidFill>
                <a:latin typeface="VeluxGothic-Black"/>
                <a:cs typeface="VeluxGothic-Black"/>
              </a:rPr>
              <a:t> </a:t>
            </a:r>
            <a:r>
              <a:rPr sz="550" b="1" dirty="0">
                <a:solidFill>
                  <a:srgbClr val="FFFFFF"/>
                </a:solidFill>
                <a:latin typeface="VeluxGothic-Black"/>
                <a:cs typeface="VeluxGothic-Black"/>
              </a:rPr>
              <a:t>CENTRA</a:t>
            </a:r>
            <a:endParaRPr sz="550">
              <a:latin typeface="VeluxGothic-Black"/>
              <a:cs typeface="VeluxGothic-Black"/>
            </a:endParaRPr>
          </a:p>
        </p:txBody>
      </p:sp>
      <p:sp>
        <p:nvSpPr>
          <p:cNvPr id="477" name="object 219">
            <a:extLst>
              <a:ext uri="{FF2B5EF4-FFF2-40B4-BE49-F238E27FC236}">
                <a16:creationId xmlns:a16="http://schemas.microsoft.com/office/drawing/2014/main" id="{83FFBD93-2E13-4CDC-8209-3CAFD04A28CE}"/>
              </a:ext>
            </a:extLst>
          </p:cNvPr>
          <p:cNvSpPr txBox="1"/>
          <p:nvPr/>
        </p:nvSpPr>
        <p:spPr>
          <a:xfrm>
            <a:off x="10126860" y="3814712"/>
            <a:ext cx="1243965" cy="111760"/>
          </a:xfrm>
          <a:prstGeom prst="rect">
            <a:avLst/>
          </a:prstGeom>
        </p:spPr>
        <p:txBody>
          <a:bodyPr vert="horz" wrap="square" lIns="0" tIns="14604" rIns="0" bIns="0" rtlCol="0">
            <a:spAutoFit/>
          </a:bodyPr>
          <a:lstStyle/>
          <a:p>
            <a:pPr marL="12700">
              <a:lnSpc>
                <a:spcPct val="100000"/>
              </a:lnSpc>
              <a:spcBef>
                <a:spcPts val="114"/>
              </a:spcBef>
            </a:pPr>
            <a:r>
              <a:rPr sz="550" b="1" dirty="0">
                <a:solidFill>
                  <a:srgbClr val="FFFFFF"/>
                </a:solidFill>
                <a:latin typeface="VeluxGothic-Black"/>
                <a:cs typeface="VeluxGothic-Black"/>
              </a:rPr>
              <a:t>DÍKY LEPŠÍMU VÝHLEDU </a:t>
            </a:r>
            <a:r>
              <a:rPr sz="550" b="1" spc="5" dirty="0">
                <a:solidFill>
                  <a:srgbClr val="FFFFFF"/>
                </a:solidFill>
                <a:latin typeface="VeluxGothic-Black"/>
                <a:cs typeface="VeluxGothic-Black"/>
              </a:rPr>
              <a:t>A</a:t>
            </a:r>
            <a:r>
              <a:rPr sz="550" b="1" spc="-95" dirty="0">
                <a:solidFill>
                  <a:srgbClr val="FFFFFF"/>
                </a:solidFill>
                <a:latin typeface="VeluxGothic-Black"/>
                <a:cs typeface="VeluxGothic-Black"/>
              </a:rPr>
              <a:t> </a:t>
            </a:r>
            <a:r>
              <a:rPr sz="550" b="1" dirty="0">
                <a:solidFill>
                  <a:srgbClr val="FFFFFF"/>
                </a:solidFill>
                <a:latin typeface="VeluxGothic-Black"/>
                <a:cs typeface="VeluxGothic-Black"/>
              </a:rPr>
              <a:t>MNOŽSTVÍ</a:t>
            </a:r>
            <a:endParaRPr sz="550" dirty="0">
              <a:latin typeface="VeluxGothic-Black"/>
              <a:cs typeface="VeluxGothic-Black"/>
            </a:endParaRPr>
          </a:p>
        </p:txBody>
      </p:sp>
      <p:sp>
        <p:nvSpPr>
          <p:cNvPr id="478" name="object 220">
            <a:extLst>
              <a:ext uri="{FF2B5EF4-FFF2-40B4-BE49-F238E27FC236}">
                <a16:creationId xmlns:a16="http://schemas.microsoft.com/office/drawing/2014/main" id="{1C6CF5FB-1819-47EE-8A63-8AFBFB18E5FA}"/>
              </a:ext>
            </a:extLst>
          </p:cNvPr>
          <p:cNvSpPr txBox="1"/>
          <p:nvPr/>
        </p:nvSpPr>
        <p:spPr>
          <a:xfrm>
            <a:off x="10122639" y="3877313"/>
            <a:ext cx="1130300" cy="194945"/>
          </a:xfrm>
          <a:prstGeom prst="rect">
            <a:avLst/>
          </a:prstGeom>
        </p:spPr>
        <p:txBody>
          <a:bodyPr vert="horz" wrap="square" lIns="0" tIns="13335" rIns="0" bIns="0" rtlCol="0">
            <a:spAutoFit/>
          </a:bodyPr>
          <a:lstStyle/>
          <a:p>
            <a:pPr marL="12700">
              <a:lnSpc>
                <a:spcPct val="100000"/>
              </a:lnSpc>
              <a:spcBef>
                <a:spcPts val="105"/>
              </a:spcBef>
            </a:pPr>
            <a:r>
              <a:rPr sz="1100" b="1" spc="-10" dirty="0">
                <a:solidFill>
                  <a:srgbClr val="FFFFFF"/>
                </a:solidFill>
                <a:latin typeface="VeluxGothic-Black"/>
                <a:cs typeface="VeluxGothic-Black"/>
              </a:rPr>
              <a:t>DENNÍHO</a:t>
            </a:r>
            <a:r>
              <a:rPr sz="1100" b="1" spc="-75" dirty="0">
                <a:solidFill>
                  <a:srgbClr val="FFFFFF"/>
                </a:solidFill>
                <a:latin typeface="VeluxGothic-Black"/>
                <a:cs typeface="VeluxGothic-Black"/>
              </a:rPr>
              <a:t> </a:t>
            </a:r>
            <a:r>
              <a:rPr sz="1100" b="1" spc="-10" dirty="0">
                <a:solidFill>
                  <a:srgbClr val="FFFFFF"/>
                </a:solidFill>
                <a:latin typeface="VeluxGothic-Black"/>
                <a:cs typeface="VeluxGothic-Black"/>
              </a:rPr>
              <a:t>SVĚTLA</a:t>
            </a:r>
            <a:endParaRPr sz="1100">
              <a:latin typeface="VeluxGothic-Black"/>
              <a:cs typeface="VeluxGothic-Black"/>
            </a:endParaRPr>
          </a:p>
        </p:txBody>
      </p:sp>
    </p:spTree>
    <p:extLst>
      <p:ext uri="{BB962C8B-B14F-4D97-AF65-F5344CB8AC3E}">
        <p14:creationId xmlns:p14="http://schemas.microsoft.com/office/powerpoint/2010/main" val="1536342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10" name="10566oo44505488090.jpg" descr="10566oo44505488090.jpg"/>
          <p:cNvPicPr>
            <a:picLocks noChangeAspect="1"/>
          </p:cNvPicPr>
          <p:nvPr/>
        </p:nvPicPr>
        <p:blipFill>
          <a:blip r:embed="rId3">
            <a:extLst/>
          </a:blip>
          <a:srcRect l="17542" t="5956" r="9954" b="5956"/>
          <a:stretch>
            <a:fillRect/>
          </a:stretch>
        </p:blipFill>
        <p:spPr>
          <a:xfrm>
            <a:off x="1269876" y="1772816"/>
            <a:ext cx="5822458" cy="4700308"/>
          </a:xfrm>
          <a:prstGeom prst="rect">
            <a:avLst/>
          </a:prstGeom>
          <a:ln w="12700">
            <a:miter lim="400000"/>
          </a:ln>
        </p:spPr>
      </p:pic>
      <p:pic>
        <p:nvPicPr>
          <p:cNvPr id="411" name="Schermafbeelding 2015-02-12 om 09.54.55.png" descr="Schermafbeelding 2015-02-12 om 09.54.55.png"/>
          <p:cNvPicPr>
            <a:picLocks noChangeAspect="1"/>
          </p:cNvPicPr>
          <p:nvPr/>
        </p:nvPicPr>
        <p:blipFill>
          <a:blip r:embed="rId4">
            <a:extLst/>
          </a:blip>
          <a:stretch>
            <a:fillRect/>
          </a:stretch>
        </p:blipFill>
        <p:spPr>
          <a:xfrm>
            <a:off x="7462564" y="1772869"/>
            <a:ext cx="3139964" cy="4700255"/>
          </a:xfrm>
          <a:prstGeom prst="rect">
            <a:avLst/>
          </a:prstGeom>
          <a:ln w="12700">
            <a:miter lim="400000"/>
          </a:ln>
        </p:spPr>
      </p:pic>
      <p:sp>
        <p:nvSpPr>
          <p:cNvPr id="4" name="Title 1">
            <a:extLst>
              <a:ext uri="{FF2B5EF4-FFF2-40B4-BE49-F238E27FC236}">
                <a16:creationId xmlns:a16="http://schemas.microsoft.com/office/drawing/2014/main" id="{D66DA8D5-1047-4723-9A59-A88EDE3B8905}"/>
              </a:ext>
            </a:extLst>
          </p:cNvPr>
          <p:cNvSpPr txBox="1">
            <a:spLocks/>
          </p:cNvSpPr>
          <p:nvPr/>
        </p:nvSpPr>
        <p:spPr>
          <a:xfrm>
            <a:off x="501263" y="933450"/>
            <a:ext cx="9518649" cy="457200"/>
          </a:xfrm>
          <a:prstGeom prst="rect">
            <a:avLst/>
          </a:prstGeom>
        </p:spPr>
        <p:txBody>
          <a:bodyPr vert="horz" lIns="0" tIns="0" rIns="0" bIns="0" rtlCol="0" anchor="t" anchorCtr="0">
            <a:noAutofit/>
          </a:bodyPr>
          <a:lstStyle>
            <a:lvl1pPr algn="l" rtl="0" eaLnBrk="1" fontAlgn="base" hangingPunct="1">
              <a:lnSpc>
                <a:spcPct val="90000"/>
              </a:lnSpc>
              <a:spcBef>
                <a:spcPct val="0"/>
              </a:spcBef>
              <a:spcAft>
                <a:spcPct val="0"/>
              </a:spcAft>
              <a:defRPr sz="3500" b="1" cap="all" baseline="0">
                <a:solidFill>
                  <a:schemeClr val="tx1"/>
                </a:solidFill>
                <a:latin typeface="+mj-lt"/>
                <a:ea typeface="+mj-ea"/>
                <a:cs typeface="+mj-cs"/>
              </a:defRPr>
            </a:lvl1pPr>
            <a:lvl2pPr algn="l" rtl="0" eaLnBrk="1" fontAlgn="base" hangingPunct="1">
              <a:lnSpc>
                <a:spcPct val="105000"/>
              </a:lnSpc>
              <a:spcBef>
                <a:spcPct val="0"/>
              </a:spcBef>
              <a:spcAft>
                <a:spcPct val="0"/>
              </a:spcAft>
              <a:defRPr sz="2800">
                <a:solidFill>
                  <a:schemeClr val="tx1"/>
                </a:solidFill>
                <a:latin typeface="Verdana" pitchFamily="34" charset="0"/>
              </a:defRPr>
            </a:lvl2pPr>
            <a:lvl3pPr algn="l" rtl="0" eaLnBrk="1" fontAlgn="base" hangingPunct="1">
              <a:lnSpc>
                <a:spcPct val="105000"/>
              </a:lnSpc>
              <a:spcBef>
                <a:spcPct val="0"/>
              </a:spcBef>
              <a:spcAft>
                <a:spcPct val="0"/>
              </a:spcAft>
              <a:defRPr sz="2800">
                <a:solidFill>
                  <a:schemeClr val="tx1"/>
                </a:solidFill>
                <a:latin typeface="Verdana" pitchFamily="34" charset="0"/>
              </a:defRPr>
            </a:lvl3pPr>
            <a:lvl4pPr algn="l" rtl="0" eaLnBrk="1" fontAlgn="base" hangingPunct="1">
              <a:lnSpc>
                <a:spcPct val="105000"/>
              </a:lnSpc>
              <a:spcBef>
                <a:spcPct val="0"/>
              </a:spcBef>
              <a:spcAft>
                <a:spcPct val="0"/>
              </a:spcAft>
              <a:defRPr sz="2800">
                <a:solidFill>
                  <a:schemeClr val="tx1"/>
                </a:solidFill>
                <a:latin typeface="Verdana" pitchFamily="34" charset="0"/>
              </a:defRPr>
            </a:lvl4pPr>
            <a:lvl5pPr algn="l" rtl="0" eaLnBrk="1" fontAlgn="base" hangingPunct="1">
              <a:lnSpc>
                <a:spcPct val="105000"/>
              </a:lnSpc>
              <a:spcBef>
                <a:spcPct val="0"/>
              </a:spcBef>
              <a:spcAft>
                <a:spcPct val="0"/>
              </a:spcAft>
              <a:defRPr sz="2800">
                <a:solidFill>
                  <a:schemeClr val="tx1"/>
                </a:solidFill>
                <a:latin typeface="Verdana" pitchFamily="34" charset="0"/>
              </a:defRPr>
            </a:lvl5pPr>
            <a:lvl6pPr marL="457200" algn="l" rtl="0" eaLnBrk="1" fontAlgn="base" hangingPunct="1">
              <a:lnSpc>
                <a:spcPct val="105000"/>
              </a:lnSpc>
              <a:spcBef>
                <a:spcPct val="0"/>
              </a:spcBef>
              <a:spcAft>
                <a:spcPct val="0"/>
              </a:spcAft>
              <a:defRPr sz="2800">
                <a:solidFill>
                  <a:schemeClr val="tx1"/>
                </a:solidFill>
                <a:latin typeface="Verdana" pitchFamily="34" charset="0"/>
              </a:defRPr>
            </a:lvl6pPr>
            <a:lvl7pPr marL="914400" algn="l" rtl="0" eaLnBrk="1" fontAlgn="base" hangingPunct="1">
              <a:lnSpc>
                <a:spcPct val="105000"/>
              </a:lnSpc>
              <a:spcBef>
                <a:spcPct val="0"/>
              </a:spcBef>
              <a:spcAft>
                <a:spcPct val="0"/>
              </a:spcAft>
              <a:defRPr sz="2800">
                <a:solidFill>
                  <a:schemeClr val="tx1"/>
                </a:solidFill>
                <a:latin typeface="Verdana" pitchFamily="34" charset="0"/>
              </a:defRPr>
            </a:lvl7pPr>
            <a:lvl8pPr marL="1371600" algn="l" rtl="0" eaLnBrk="1" fontAlgn="base" hangingPunct="1">
              <a:lnSpc>
                <a:spcPct val="105000"/>
              </a:lnSpc>
              <a:spcBef>
                <a:spcPct val="0"/>
              </a:spcBef>
              <a:spcAft>
                <a:spcPct val="0"/>
              </a:spcAft>
              <a:defRPr sz="2800">
                <a:solidFill>
                  <a:schemeClr val="tx1"/>
                </a:solidFill>
                <a:latin typeface="Verdana" pitchFamily="34" charset="0"/>
              </a:defRPr>
            </a:lvl8pPr>
            <a:lvl9pPr marL="1828800" algn="l" rtl="0" eaLnBrk="1" fontAlgn="base" hangingPunct="1">
              <a:lnSpc>
                <a:spcPct val="105000"/>
              </a:lnSpc>
              <a:spcBef>
                <a:spcPct val="0"/>
              </a:spcBef>
              <a:spcAft>
                <a:spcPct val="0"/>
              </a:spcAft>
              <a:defRPr sz="2800">
                <a:solidFill>
                  <a:schemeClr val="tx1"/>
                </a:solidFill>
                <a:latin typeface="Verdana" pitchFamily="34" charset="0"/>
              </a:defRPr>
            </a:lvl9pPr>
          </a:lstStyle>
          <a:p>
            <a:r>
              <a:rPr lang="cs-CZ" kern="0" dirty="0">
                <a:solidFill>
                  <a:schemeClr val="bg1"/>
                </a:solidFill>
              </a:rPr>
              <a:t>archetypy</a:t>
            </a:r>
          </a:p>
        </p:txBody>
      </p:sp>
    </p:spTree>
    <p:extLst>
      <p:ext uri="{BB962C8B-B14F-4D97-AF65-F5344CB8AC3E}">
        <p14:creationId xmlns:p14="http://schemas.microsoft.com/office/powerpoint/2010/main" val="11590409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79AF0EE-B244-4F7B-BDF7-8E9A38095519}"/>
              </a:ext>
            </a:extLst>
          </p:cNvPr>
          <p:cNvSpPr/>
          <p:nvPr/>
        </p:nvSpPr>
        <p:spPr>
          <a:xfrm>
            <a:off x="10047544" y="165608"/>
            <a:ext cx="1927152" cy="724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99" dirty="0" err="1"/>
          </a:p>
        </p:txBody>
      </p:sp>
      <p:sp>
        <p:nvSpPr>
          <p:cNvPr id="5" name="Datumsplatzhalter 4">
            <a:extLst>
              <a:ext uri="{FF2B5EF4-FFF2-40B4-BE49-F238E27FC236}">
                <a16:creationId xmlns:a16="http://schemas.microsoft.com/office/drawing/2014/main" id="{75A3D745-96F9-461F-8DE7-3F9208A57DBC}"/>
              </a:ext>
            </a:extLst>
          </p:cNvPr>
          <p:cNvSpPr>
            <a:spLocks noGrp="1"/>
          </p:cNvSpPr>
          <p:nvPr>
            <p:ph type="dt" sz="half" idx="22"/>
          </p:nvPr>
        </p:nvSpPr>
        <p:spPr/>
        <p:txBody>
          <a:bodyPr/>
          <a:lstStyle/>
          <a:p>
            <a:pPr defTabSz="914126" eaLnBrk="1" fontAlgn="auto" hangingPunct="1">
              <a:spcBef>
                <a:spcPts val="0"/>
              </a:spcBef>
              <a:spcAft>
                <a:spcPts val="0"/>
              </a:spcAft>
              <a:defRPr/>
            </a:pPr>
            <a:endParaRPr lang="en-GB" sz="1000" cap="all" dirty="0">
              <a:noFill/>
              <a:latin typeface="VeluxForOffice"/>
            </a:endParaRPr>
          </a:p>
        </p:txBody>
      </p:sp>
      <p:grpSp>
        <p:nvGrpSpPr>
          <p:cNvPr id="21" name="Gruppieren 20">
            <a:extLst>
              <a:ext uri="{FF2B5EF4-FFF2-40B4-BE49-F238E27FC236}">
                <a16:creationId xmlns:a16="http://schemas.microsoft.com/office/drawing/2014/main" id="{17EFCFF5-B2C3-4070-AB8F-534110FE5664}"/>
              </a:ext>
            </a:extLst>
          </p:cNvPr>
          <p:cNvGrpSpPr/>
          <p:nvPr/>
        </p:nvGrpSpPr>
        <p:grpSpPr>
          <a:xfrm>
            <a:off x="4942284" y="2204864"/>
            <a:ext cx="5904656" cy="3384376"/>
            <a:chOff x="6185408" y="5334315"/>
            <a:chExt cx="1988759" cy="966986"/>
          </a:xfrm>
        </p:grpSpPr>
        <p:pic>
          <p:nvPicPr>
            <p:cNvPr id="16" name="Grafik 15">
              <a:extLst>
                <a:ext uri="{FF2B5EF4-FFF2-40B4-BE49-F238E27FC236}">
                  <a16:creationId xmlns:a16="http://schemas.microsoft.com/office/drawing/2014/main" id="{0AE15C19-EAE6-4083-BE00-037BAD2D6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5408" y="5334315"/>
              <a:ext cx="1158502" cy="796829"/>
            </a:xfrm>
            <a:prstGeom prst="rect">
              <a:avLst/>
            </a:prstGeom>
          </p:spPr>
        </p:pic>
        <p:pic>
          <p:nvPicPr>
            <p:cNvPr id="18" name="Grafik 17">
              <a:extLst>
                <a:ext uri="{FF2B5EF4-FFF2-40B4-BE49-F238E27FC236}">
                  <a16:creationId xmlns:a16="http://schemas.microsoft.com/office/drawing/2014/main" id="{A2421E94-EFF3-4D4D-80C5-9A4D56494B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293"/>
            <a:stretch/>
          </p:blipFill>
          <p:spPr>
            <a:xfrm>
              <a:off x="7295355" y="5504472"/>
              <a:ext cx="878812" cy="796829"/>
            </a:xfrm>
            <a:prstGeom prst="rect">
              <a:avLst/>
            </a:prstGeom>
          </p:spPr>
        </p:pic>
        <p:pic>
          <p:nvPicPr>
            <p:cNvPr id="20" name="Grafik 19">
              <a:extLst>
                <a:ext uri="{FF2B5EF4-FFF2-40B4-BE49-F238E27FC236}">
                  <a16:creationId xmlns:a16="http://schemas.microsoft.com/office/drawing/2014/main" id="{8F04EB15-498D-4A4A-B838-FF4D12D046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8281" y="5509136"/>
              <a:ext cx="336719" cy="240405"/>
            </a:xfrm>
            <a:prstGeom prst="rect">
              <a:avLst/>
            </a:prstGeom>
          </p:spPr>
        </p:pic>
      </p:grpSp>
      <p:sp>
        <p:nvSpPr>
          <p:cNvPr id="11" name="Titel 7">
            <a:extLst>
              <a:ext uri="{FF2B5EF4-FFF2-40B4-BE49-F238E27FC236}">
                <a16:creationId xmlns:a16="http://schemas.microsoft.com/office/drawing/2014/main" id="{3F3306F6-CDC3-46C9-88C3-C8831C7A49F9}"/>
              </a:ext>
            </a:extLst>
          </p:cNvPr>
          <p:cNvSpPr>
            <a:spLocks noGrp="1"/>
          </p:cNvSpPr>
          <p:nvPr>
            <p:ph type="title"/>
          </p:nvPr>
        </p:nvSpPr>
        <p:spPr>
          <a:xfrm>
            <a:off x="349109" y="760295"/>
            <a:ext cx="11145903" cy="457081"/>
          </a:xfrm>
        </p:spPr>
        <p:txBody>
          <a:bodyPr/>
          <a:lstStyle/>
          <a:p>
            <a:r>
              <a:rPr lang="cs-CZ" dirty="0">
                <a:latin typeface="VELUXforOffice" panose="02000506030000020004" pitchFamily="2" charset="0"/>
              </a:rPr>
              <a:t>Navrhujeme domy pro „</a:t>
            </a:r>
            <a:r>
              <a:rPr lang="de-AT" dirty="0">
                <a:latin typeface="VELUXforOffice" panose="02000506030000020004" pitchFamily="2" charset="0"/>
              </a:rPr>
              <a:t>INDOOR</a:t>
            </a:r>
            <a:r>
              <a:rPr lang="cs-CZ" dirty="0">
                <a:latin typeface="VELUXforOffice" panose="02000506030000020004" pitchFamily="2" charset="0"/>
              </a:rPr>
              <a:t> </a:t>
            </a:r>
            <a:r>
              <a:rPr lang="de-AT" dirty="0">
                <a:latin typeface="VELUXforOffice" panose="02000506030000020004" pitchFamily="2" charset="0"/>
              </a:rPr>
              <a:t>GENERATION</a:t>
            </a:r>
            <a:r>
              <a:rPr lang="cs-CZ" dirty="0">
                <a:latin typeface="VELUXforOffice" panose="02000506030000020004" pitchFamily="2" charset="0"/>
              </a:rPr>
              <a:t>“</a:t>
            </a:r>
            <a:endParaRPr lang="de-AT" dirty="0">
              <a:latin typeface="VELUXforOffice" panose="02000506030000020004" pitchFamily="2" charset="0"/>
            </a:endParaRPr>
          </a:p>
        </p:txBody>
      </p:sp>
    </p:spTree>
    <p:extLst>
      <p:ext uri="{BB962C8B-B14F-4D97-AF65-F5344CB8AC3E}">
        <p14:creationId xmlns:p14="http://schemas.microsoft.com/office/powerpoint/2010/main" val="383798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heme/theme1.xml><?xml version="1.0" encoding="utf-8"?>
<a:theme xmlns:a="http://schemas.openxmlformats.org/drawingml/2006/main" name="VELUX 16-9">
  <a:themeElements>
    <a:clrScheme name="VELUX">
      <a:dk1>
        <a:srgbClr val="000000"/>
      </a:dk1>
      <a:lt1>
        <a:srgbClr val="FFFFFF"/>
      </a:lt1>
      <a:dk2>
        <a:srgbClr val="000000"/>
      </a:dk2>
      <a:lt2>
        <a:srgbClr val="737371"/>
      </a:lt2>
      <a:accent1>
        <a:srgbClr val="FF0000"/>
      </a:accent1>
      <a:accent2>
        <a:srgbClr val="A9CAE4"/>
      </a:accent2>
      <a:accent3>
        <a:srgbClr val="E0E0DD"/>
      </a:accent3>
      <a:accent4>
        <a:srgbClr val="000000"/>
      </a:accent4>
      <a:accent5>
        <a:srgbClr val="FFAAAA"/>
      </a:accent5>
      <a:accent6>
        <a:srgbClr val="99B7CF"/>
      </a:accent6>
      <a:hlink>
        <a:srgbClr val="192E4F"/>
      </a:hlink>
      <a:folHlink>
        <a:srgbClr val="456B99"/>
      </a:folHlink>
    </a:clrScheme>
    <a:fontScheme name="VeluxForOffice">
      <a:majorFont>
        <a:latin typeface="VeluxForOffice"/>
        <a:ea typeface=""/>
        <a:cs typeface=""/>
      </a:majorFont>
      <a:minorFont>
        <a:latin typeface="VeluxFor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72000" tIns="72000" rIns="72000" bIns="72000" numCol="1" rtlCol="0" anchor="t" anchorCtr="0" compatLnSpc="1">
        <a:prstTxWarp prst="textNoShape">
          <a:avLst/>
        </a:prstTxWarp>
      </a:bodyPr>
      <a:lstStyle>
        <a:defPPr marL="0" marR="0" indent="0" algn="l" defTabSz="914400" rtl="0" eaLnBrk="0" fontAlgn="base" latinLnBrk="0" hangingPunct="0">
          <a:lnSpc>
            <a:spcPct val="106000"/>
          </a:lnSpc>
          <a:spcBef>
            <a:spcPts val="0"/>
          </a:spcBef>
          <a:spcAft>
            <a:spcPct val="0"/>
          </a:spcAft>
          <a:buClrTx/>
          <a:buSzTx/>
          <a:buFontTx/>
          <a:buNone/>
          <a:tabLst/>
          <a:defRPr kumimoji="0" sz="15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2"/>
        </a:solidFill>
        <a:ln w="9525" cap="flat" cmpd="sng" algn="ctr">
          <a:solidFill>
            <a:schemeClr val="tx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txDef>
      <a:spPr>
        <a:noFill/>
      </a:spPr>
      <a:bodyPr wrap="square" lIns="0" tIns="0" rIns="0" bIns="0" rtlCol="0">
        <a:noAutofit/>
      </a:bodyPr>
      <a:lstStyle>
        <a:defPPr>
          <a:lnSpc>
            <a:spcPct val="106000"/>
          </a:lnSpc>
          <a:spcBef>
            <a:spcPts val="0"/>
          </a:spcBef>
          <a:defRPr sz="1500" dirty="0">
            <a:latin typeface="+mn-lt"/>
          </a:defRPr>
        </a:defPPr>
      </a:lstStyle>
    </a:txDef>
  </a:objectDefaults>
  <a:extraClrSchemeLst/>
  <a:extLst>
    <a:ext uri="{05A4C25C-085E-4340-85A3-A5531E510DB2}">
      <thm15:themeFamily xmlns:thm15="http://schemas.microsoft.com/office/thememl/2012/main" name="Blank.potx" id="{93CF72F1-A582-4AFF-9CB3-89C9DAD4CFC3}" vid="{83CD15BD-B6EE-47F1-8617-B5275EFAB6C6}"/>
    </a:ext>
  </a:extLst>
</a:theme>
</file>

<file path=ppt/theme/theme2.xml><?xml version="1.0" encoding="utf-8"?>
<a:theme xmlns:a="http://schemas.openxmlformats.org/drawingml/2006/main" name="1_VELUX 16-9">
  <a:themeElements>
    <a:clrScheme name="VELUX">
      <a:dk1>
        <a:srgbClr val="000000"/>
      </a:dk1>
      <a:lt1>
        <a:srgbClr val="FFFFFF"/>
      </a:lt1>
      <a:dk2>
        <a:srgbClr val="000000"/>
      </a:dk2>
      <a:lt2>
        <a:srgbClr val="737371"/>
      </a:lt2>
      <a:accent1>
        <a:srgbClr val="FF0000"/>
      </a:accent1>
      <a:accent2>
        <a:srgbClr val="A9CAE4"/>
      </a:accent2>
      <a:accent3>
        <a:srgbClr val="E0E0DD"/>
      </a:accent3>
      <a:accent4>
        <a:srgbClr val="000000"/>
      </a:accent4>
      <a:accent5>
        <a:srgbClr val="FFAAAA"/>
      </a:accent5>
      <a:accent6>
        <a:srgbClr val="99B7CF"/>
      </a:accent6>
      <a:hlink>
        <a:srgbClr val="192E4F"/>
      </a:hlink>
      <a:folHlink>
        <a:srgbClr val="456B99"/>
      </a:folHlink>
    </a:clrScheme>
    <a:fontScheme name="VeluxForOffice">
      <a:majorFont>
        <a:latin typeface="VeluxForOffice"/>
        <a:ea typeface=""/>
        <a:cs typeface=""/>
      </a:majorFont>
      <a:minorFont>
        <a:latin typeface="VeluxFor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72000" tIns="72000" rIns="72000" bIns="72000" numCol="1" rtlCol="0" anchor="t" anchorCtr="0" compatLnSpc="1">
        <a:prstTxWarp prst="textNoShape">
          <a:avLst/>
        </a:prstTxWarp>
      </a:bodyPr>
      <a:lstStyle>
        <a:defPPr marL="0" marR="0" indent="0" algn="l" defTabSz="914400" rtl="0" eaLnBrk="0" fontAlgn="base" latinLnBrk="0" hangingPunct="0">
          <a:lnSpc>
            <a:spcPct val="106000"/>
          </a:lnSpc>
          <a:spcBef>
            <a:spcPts val="0"/>
          </a:spcBef>
          <a:spcAft>
            <a:spcPct val="0"/>
          </a:spcAft>
          <a:buClrTx/>
          <a:buSzTx/>
          <a:buFontTx/>
          <a:buNone/>
          <a:tabLst/>
          <a:defRPr kumimoji="0" sz="15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2"/>
        </a:solidFill>
        <a:ln w="9525" cap="flat" cmpd="sng" algn="ctr">
          <a:solidFill>
            <a:schemeClr val="tx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txDef>
      <a:spPr>
        <a:noFill/>
      </a:spPr>
      <a:bodyPr wrap="square" lIns="0" tIns="0" rIns="0" bIns="0" rtlCol="0">
        <a:noAutofit/>
      </a:bodyPr>
      <a:lstStyle>
        <a:defPPr>
          <a:lnSpc>
            <a:spcPct val="106000"/>
          </a:lnSpc>
          <a:spcBef>
            <a:spcPts val="0"/>
          </a:spcBef>
          <a:defRPr sz="1500" dirty="0">
            <a:latin typeface="+mn-lt"/>
          </a:defRPr>
        </a:defPPr>
      </a:lstStyle>
    </a:txDef>
  </a:objectDefaults>
  <a:extraClrSchemeLst/>
  <a:extLst>
    <a:ext uri="{05A4C25C-085E-4340-85A3-A5531E510DB2}">
      <thm15:themeFamily xmlns:thm15="http://schemas.microsoft.com/office/thememl/2012/main" name="Blank.potx" id="{93CF72F1-A582-4AFF-9CB3-89C9DAD4CFC3}" vid="{83CD15BD-B6EE-47F1-8617-B5275EFAB6C6}"/>
    </a:ext>
  </a:extLst>
</a:theme>
</file>

<file path=ppt/theme/theme3.xml><?xml version="1.0" encoding="utf-8"?>
<a:theme xmlns:a="http://schemas.openxmlformats.org/drawingml/2006/main" name="2_VELUX 16-9">
  <a:themeElements>
    <a:clrScheme name="VELUX">
      <a:dk1>
        <a:srgbClr val="000000"/>
      </a:dk1>
      <a:lt1>
        <a:srgbClr val="FFFFFF"/>
      </a:lt1>
      <a:dk2>
        <a:srgbClr val="000000"/>
      </a:dk2>
      <a:lt2>
        <a:srgbClr val="737371"/>
      </a:lt2>
      <a:accent1>
        <a:srgbClr val="FF0000"/>
      </a:accent1>
      <a:accent2>
        <a:srgbClr val="A9CAE4"/>
      </a:accent2>
      <a:accent3>
        <a:srgbClr val="E0E0DD"/>
      </a:accent3>
      <a:accent4>
        <a:srgbClr val="737373"/>
      </a:accent4>
      <a:accent5>
        <a:srgbClr val="CA6A75"/>
      </a:accent5>
      <a:accent6>
        <a:srgbClr val="456B99"/>
      </a:accent6>
      <a:hlink>
        <a:srgbClr val="192E4F"/>
      </a:hlink>
      <a:folHlink>
        <a:srgbClr val="456B99"/>
      </a:folHlink>
    </a:clrScheme>
    <a:fontScheme name="Velux">
      <a:majorFont>
        <a:latin typeface="VeluxForOffice"/>
        <a:ea typeface=""/>
        <a:cs typeface=""/>
      </a:majorFont>
      <a:minorFont>
        <a:latin typeface="VeluxFor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9C6D0839-5C82-4412-8455-D88FA4817E22}" vid="{FE904CDF-4DD2-4192-AC45-8DC3D70787E5}"/>
    </a:ext>
  </a:extLst>
</a:theme>
</file>

<file path=ppt/theme/theme4.xml><?xml version="1.0" encoding="utf-8"?>
<a:theme xmlns:a="http://schemas.openxmlformats.org/drawingml/2006/main" name="Office Theme">
  <a:themeElements>
    <a:clrScheme name="VELUX">
      <a:dk1>
        <a:srgbClr val="000000"/>
      </a:dk1>
      <a:lt1>
        <a:srgbClr val="FFFFFF"/>
      </a:lt1>
      <a:dk2>
        <a:srgbClr val="000000"/>
      </a:dk2>
      <a:lt2>
        <a:srgbClr val="737371"/>
      </a:lt2>
      <a:accent1>
        <a:srgbClr val="FF0000"/>
      </a:accent1>
      <a:accent2>
        <a:srgbClr val="A9CAE4"/>
      </a:accent2>
      <a:accent3>
        <a:srgbClr val="E0E0DD"/>
      </a:accent3>
      <a:accent4>
        <a:srgbClr val="000000"/>
      </a:accent4>
      <a:accent5>
        <a:srgbClr val="FFAAAA"/>
      </a:accent5>
      <a:accent6>
        <a:srgbClr val="99B7CF"/>
      </a:accent6>
      <a:hlink>
        <a:srgbClr val="192E4F"/>
      </a:hlink>
      <a:folHlink>
        <a:srgbClr val="456B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7019</Words>
  <Application>Microsoft Office PowerPoint</Application>
  <PresentationFormat>Vlastná</PresentationFormat>
  <Paragraphs>617</Paragraphs>
  <Slides>34</Slides>
  <Notes>27</Notes>
  <HiddenSlides>0</HiddenSlides>
  <MMClips>0</MMClips>
  <ScaleCrop>false</ScaleCrop>
  <HeadingPairs>
    <vt:vector size="6" baseType="variant">
      <vt:variant>
        <vt:lpstr>Použité písma</vt:lpstr>
      </vt:variant>
      <vt:variant>
        <vt:i4>10</vt:i4>
      </vt:variant>
      <vt:variant>
        <vt:lpstr>Motív</vt:lpstr>
      </vt:variant>
      <vt:variant>
        <vt:i4>3</vt:i4>
      </vt:variant>
      <vt:variant>
        <vt:lpstr>Nadpisy snímok</vt:lpstr>
      </vt:variant>
      <vt:variant>
        <vt:i4>34</vt:i4>
      </vt:variant>
    </vt:vector>
  </HeadingPairs>
  <TitlesOfParts>
    <vt:vector size="47" baseType="lpstr">
      <vt:lpstr>VeluxForOffice</vt:lpstr>
      <vt:lpstr>Calibri</vt:lpstr>
      <vt:lpstr>VeluxGothic-Light</vt:lpstr>
      <vt:lpstr>Wingdings 3</vt:lpstr>
      <vt:lpstr>Arial</vt:lpstr>
      <vt:lpstr>VeluxForOffice</vt:lpstr>
      <vt:lpstr>Times New Roman</vt:lpstr>
      <vt:lpstr>Verdana</vt:lpstr>
      <vt:lpstr>Helvetica_Bold</vt:lpstr>
      <vt:lpstr>VeluxGothic-Black</vt:lpstr>
      <vt:lpstr>VELUX 16-9</vt:lpstr>
      <vt:lpstr>1_VELUX 16-9</vt:lpstr>
      <vt:lpstr>2_VELUX 16-9</vt:lpstr>
      <vt:lpstr>Healthy home academy</vt:lpstr>
      <vt:lpstr>// THE Indoor generation </vt:lpstr>
      <vt:lpstr>Prezentácia programu PowerPoint</vt:lpstr>
      <vt:lpstr>Prezentácia programu PowerPoint</vt:lpstr>
      <vt:lpstr>Co si myslíme …</vt:lpstr>
      <vt:lpstr>Prezentácia programu PowerPoint</vt:lpstr>
      <vt:lpstr>Prezentácia programu PowerPoint</vt:lpstr>
      <vt:lpstr>Prezentácia programu PowerPoint</vt:lpstr>
      <vt:lpstr>Navrhujeme domy pro „INDOOR GENERATION“</vt:lpstr>
      <vt:lpstr>Denní světlo nás ovlivňuje</vt:lpstr>
      <vt:lpstr>Prezentácia programu PowerPoint</vt:lpstr>
      <vt:lpstr>Prezentácia programu PowerPoint</vt:lpstr>
      <vt:lpstr>Denní světlo nikdy není „normální“</vt:lpstr>
      <vt:lpstr>Hluboké místnosti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Pohled ven mění  pocit uvnitř</vt:lpstr>
      <vt:lpstr>Prezentácia programu PowerPoint</vt:lpstr>
      <vt:lpstr>Kvalita vnitřního vzduchu </vt:lpstr>
      <vt:lpstr>Kvalita vnitřního vzduchu </vt:lpstr>
      <vt:lpstr>Přirozená ventilace</vt:lpstr>
      <vt:lpstr>Prezentácia programu PowerPoint</vt:lpstr>
      <vt:lpstr>FENOMÉN SCHODIŠŤOVÉ ŠACHTY</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2016-11-13T05:52:50Z</dcterms:created>
  <dcterms:modified xsi:type="dcterms:W3CDTF">2018-05-31T06:14:33Z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